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customXml/itemProps5.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2" r:id="rId5"/>
    <p:sldMasterId id="2147484037" r:id="rId6"/>
    <p:sldMasterId id="2147484057" r:id="rId7"/>
  </p:sldMasterIdLst>
  <p:notesMasterIdLst>
    <p:notesMasterId r:id="rId28"/>
  </p:notesMasterIdLst>
  <p:handoutMasterIdLst>
    <p:handoutMasterId r:id="rId29"/>
  </p:handoutMasterIdLst>
  <p:sldIdLst>
    <p:sldId id="287" r:id="rId8"/>
    <p:sldId id="289" r:id="rId9"/>
    <p:sldId id="456" r:id="rId10"/>
    <p:sldId id="438" r:id="rId11"/>
    <p:sldId id="406" r:id="rId12"/>
    <p:sldId id="463" r:id="rId13"/>
    <p:sldId id="464" r:id="rId14"/>
    <p:sldId id="294" r:id="rId15"/>
    <p:sldId id="440" r:id="rId16"/>
    <p:sldId id="328" r:id="rId17"/>
    <p:sldId id="466" r:id="rId18"/>
    <p:sldId id="454" r:id="rId19"/>
    <p:sldId id="462" r:id="rId20"/>
    <p:sldId id="455" r:id="rId21"/>
    <p:sldId id="461" r:id="rId22"/>
    <p:sldId id="451" r:id="rId23"/>
    <p:sldId id="465" r:id="rId24"/>
    <p:sldId id="437" r:id="rId25"/>
    <p:sldId id="450" r:id="rId26"/>
    <p:sldId id="448" r:id="rId27"/>
  </p:sldIdLst>
  <p:sldSz cx="12192000" cy="6858000"/>
  <p:notesSz cx="6797675" cy="9926638"/>
  <p:defaultTex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346" userDrawn="1">
          <p15:clr>
            <a:srgbClr val="A4A3A4"/>
          </p15:clr>
        </p15:guide>
        <p15:guide id="2" pos="5049"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6180E0F-90BF-F2FA-5E4E-C7EEAC30ACED}" name="Chris Anderson" initials="CA" userId="S::Chris.Anderson@wellingtonwater.co.nz::623e433d-91ef-4503-9d0a-9d6880e1bd09" providerId="AD"/>
  <p188:author id="{8DE4AD39-E463-C00D-0D6F-47123DA731F4}" name="Alisha Paul" initials="AP" userId="S::alisha.paul@wellingtonwater.co.nz::7b0f6a23-eb07-48fb-85fe-4477e49b03b3" providerId="AD"/>
  <p188:author id="{26C8A3A6-4CCD-5889-997A-3D54AE123282}" name="Rachelle Frickleton" initials="RF" userId="S::rachelle.frickleton@wellingtonwater.co.nz::33d035b6-636f-432c-bcfe-57f5f12ede4d" providerId="AD"/>
  <p188:author id="{2AB260AB-5CA7-7E5F-F02E-AF7036B56F1D}" name="Sophie Jones" initials="SJ" userId="S::Sophie.Jones@wellingtonwater.co.nz::c50bea07-6f49-4579-bcaa-6a76861b199a" providerId="AD"/>
  <p188:author id="{AE8BA6D6-83FA-4A43-3F14-D7555C9868C4}" name="Chris Anderson" initials="CA" userId="S::chris.anderson@wellingtonwater.co.nz::623e433d-91ef-4503-9d0a-9d6880e1bd0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A5075"/>
    <a:srgbClr val="00B0B9"/>
    <a:srgbClr val="F01730"/>
    <a:srgbClr val="030609"/>
    <a:srgbClr val="FFFFFF"/>
    <a:srgbClr val="00B5E2"/>
    <a:srgbClr val="1FD1E9"/>
    <a:srgbClr val="15A3DC"/>
    <a:srgbClr val="E92B3D"/>
    <a:srgbClr val="F8BAA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185C3CD-C301-4C83-9FD3-7670B77120E9}" v="414" dt="2023-10-05T19:53:05.409"/>
    <p1510:client id="{ED63BCCB-56C5-4002-8BB8-CB388919AB8E}" v="429" dt="2023-10-05T20:25:20.09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346"/>
        <p:guide pos="5049"/>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21" Type="http://schemas.openxmlformats.org/officeDocument/2006/relationships/slide" Target="slides/slide14.xml"/><Relationship Id="rId34" Type="http://schemas.microsoft.com/office/2016/11/relationships/changesInfo" Target="changesInfos/changesInfo1.xml"/><Relationship Id="rId7"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theme" Target="theme/theme1.xml"/><Relationship Id="rId37" Type="http://schemas.openxmlformats.org/officeDocument/2006/relationships/customXml" Target="../customXml/item5.xml"/><Relationship Id="rId5" Type="http://schemas.openxmlformats.org/officeDocument/2006/relationships/slideMaster" Target="slideMasters/slideMaster1.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notesMaster" Target="notesMasters/notesMaster1.xml"/><Relationship Id="rId36" Type="http://schemas.microsoft.com/office/2018/10/relationships/authors" Target="author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 Target="slides/slide1.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ophie Jones" userId="c50bea07-6f49-4579-bcaa-6a76861b199a" providerId="ADAL" clId="{0185C3CD-C301-4C83-9FD3-7670B77120E9}"/>
    <pc:docChg chg="undo redo custSel addSld delSld modSld sldOrd">
      <pc:chgData name="Sophie Jones" userId="c50bea07-6f49-4579-bcaa-6a76861b199a" providerId="ADAL" clId="{0185C3CD-C301-4C83-9FD3-7670B77120E9}" dt="2023-10-05T19:53:05.409" v="6018" actId="47"/>
      <pc:docMkLst>
        <pc:docMk/>
      </pc:docMkLst>
      <pc:sldChg chg="modSp mod">
        <pc:chgData name="Sophie Jones" userId="c50bea07-6f49-4579-bcaa-6a76861b199a" providerId="ADAL" clId="{0185C3CD-C301-4C83-9FD3-7670B77120E9}" dt="2023-09-19T02:19:31.710" v="6" actId="20577"/>
        <pc:sldMkLst>
          <pc:docMk/>
          <pc:sldMk cId="3548827994" sldId="287"/>
        </pc:sldMkLst>
        <pc:spChg chg="mod">
          <ac:chgData name="Sophie Jones" userId="c50bea07-6f49-4579-bcaa-6a76861b199a" providerId="ADAL" clId="{0185C3CD-C301-4C83-9FD3-7670B77120E9}" dt="2023-09-19T02:19:31.710" v="6" actId="20577"/>
          <ac:spMkLst>
            <pc:docMk/>
            <pc:sldMk cId="3548827994" sldId="287"/>
            <ac:spMk id="4" creationId="{D7678DEF-29A9-4BFB-9E7E-22D1CFD589E6}"/>
          </ac:spMkLst>
        </pc:spChg>
      </pc:sldChg>
      <pc:sldChg chg="modSp mod">
        <pc:chgData name="Sophie Jones" userId="c50bea07-6f49-4579-bcaa-6a76861b199a" providerId="ADAL" clId="{0185C3CD-C301-4C83-9FD3-7670B77120E9}" dt="2023-10-05T03:16:29.630" v="4966" actId="6549"/>
        <pc:sldMkLst>
          <pc:docMk/>
          <pc:sldMk cId="1641115101" sldId="289"/>
        </pc:sldMkLst>
        <pc:spChg chg="mod">
          <ac:chgData name="Sophie Jones" userId="c50bea07-6f49-4579-bcaa-6a76861b199a" providerId="ADAL" clId="{0185C3CD-C301-4C83-9FD3-7670B77120E9}" dt="2023-10-05T03:16:29.630" v="4966" actId="6549"/>
          <ac:spMkLst>
            <pc:docMk/>
            <pc:sldMk cId="1641115101" sldId="289"/>
            <ac:spMk id="3" creationId="{00000000-0000-0000-0000-000000000000}"/>
          </ac:spMkLst>
        </pc:spChg>
      </pc:sldChg>
      <pc:sldChg chg="addSp delSp modSp mod">
        <pc:chgData name="Sophie Jones" userId="c50bea07-6f49-4579-bcaa-6a76861b199a" providerId="ADAL" clId="{0185C3CD-C301-4C83-9FD3-7670B77120E9}" dt="2023-10-05T01:06:43.682" v="3083" actId="1076"/>
        <pc:sldMkLst>
          <pc:docMk/>
          <pc:sldMk cId="190178458" sldId="294"/>
        </pc:sldMkLst>
        <pc:spChg chg="mod">
          <ac:chgData name="Sophie Jones" userId="c50bea07-6f49-4579-bcaa-6a76861b199a" providerId="ADAL" clId="{0185C3CD-C301-4C83-9FD3-7670B77120E9}" dt="2023-09-19T02:20:14.168" v="43" actId="20577"/>
          <ac:spMkLst>
            <pc:docMk/>
            <pc:sldMk cId="190178458" sldId="294"/>
            <ac:spMk id="2" creationId="{00000000-0000-0000-0000-000000000000}"/>
          </ac:spMkLst>
        </pc:spChg>
        <pc:spChg chg="mod">
          <ac:chgData name="Sophie Jones" userId="c50bea07-6f49-4579-bcaa-6a76861b199a" providerId="ADAL" clId="{0185C3CD-C301-4C83-9FD3-7670B77120E9}" dt="2023-10-05T01:06:43.682" v="3083" actId="1076"/>
          <ac:spMkLst>
            <pc:docMk/>
            <pc:sldMk cId="190178458" sldId="294"/>
            <ac:spMk id="3" creationId="{00000000-0000-0000-0000-000000000000}"/>
          </ac:spMkLst>
        </pc:spChg>
        <pc:graphicFrameChg chg="add mod">
          <ac:chgData name="Sophie Jones" userId="c50bea07-6f49-4579-bcaa-6a76861b199a" providerId="ADAL" clId="{0185C3CD-C301-4C83-9FD3-7670B77120E9}" dt="2023-10-05T01:06:33.499" v="3080" actId="207"/>
          <ac:graphicFrameMkLst>
            <pc:docMk/>
            <pc:sldMk cId="190178458" sldId="294"/>
            <ac:graphicFrameMk id="4" creationId="{9A0AC470-0EA2-B982-991C-41FA8A74BDA2}"/>
          </ac:graphicFrameMkLst>
        </pc:graphicFrameChg>
        <pc:graphicFrameChg chg="del">
          <ac:chgData name="Sophie Jones" userId="c50bea07-6f49-4579-bcaa-6a76861b199a" providerId="ADAL" clId="{0185C3CD-C301-4C83-9FD3-7670B77120E9}" dt="2023-10-05T01:05:08.763" v="3067" actId="478"/>
          <ac:graphicFrameMkLst>
            <pc:docMk/>
            <pc:sldMk cId="190178458" sldId="294"/>
            <ac:graphicFrameMk id="6" creationId="{562A0824-4047-2C6F-8064-E01EF6F55FD0}"/>
          </ac:graphicFrameMkLst>
        </pc:graphicFrameChg>
      </pc:sldChg>
      <pc:sldChg chg="del">
        <pc:chgData name="Sophie Jones" userId="c50bea07-6f49-4579-bcaa-6a76861b199a" providerId="ADAL" clId="{0185C3CD-C301-4C83-9FD3-7670B77120E9}" dt="2023-09-19T02:20:56.943" v="75" actId="47"/>
        <pc:sldMkLst>
          <pc:docMk/>
          <pc:sldMk cId="316145945" sldId="305"/>
        </pc:sldMkLst>
      </pc:sldChg>
      <pc:sldChg chg="del">
        <pc:chgData name="Sophie Jones" userId="c50bea07-6f49-4579-bcaa-6a76861b199a" providerId="ADAL" clId="{0185C3CD-C301-4C83-9FD3-7670B77120E9}" dt="2023-09-19T02:20:59.282" v="79" actId="47"/>
        <pc:sldMkLst>
          <pc:docMk/>
          <pc:sldMk cId="1952828768" sldId="307"/>
        </pc:sldMkLst>
      </pc:sldChg>
      <pc:sldChg chg="del">
        <pc:chgData name="Sophie Jones" userId="c50bea07-6f49-4579-bcaa-6a76861b199a" providerId="ADAL" clId="{0185C3CD-C301-4C83-9FD3-7670B77120E9}" dt="2023-09-19T02:20:56.184" v="74" actId="47"/>
        <pc:sldMkLst>
          <pc:docMk/>
          <pc:sldMk cId="2286554088" sldId="308"/>
        </pc:sldMkLst>
      </pc:sldChg>
      <pc:sldChg chg="addSp delSp modSp del mod">
        <pc:chgData name="Sophie Jones" userId="c50bea07-6f49-4579-bcaa-6a76861b199a" providerId="ADAL" clId="{0185C3CD-C301-4C83-9FD3-7670B77120E9}" dt="2023-10-05T02:03:56.450" v="3227" actId="47"/>
        <pc:sldMkLst>
          <pc:docMk/>
          <pc:sldMk cId="2224099830" sldId="316"/>
        </pc:sldMkLst>
        <pc:spChg chg="mod">
          <ac:chgData name="Sophie Jones" userId="c50bea07-6f49-4579-bcaa-6a76861b199a" providerId="ADAL" clId="{0185C3CD-C301-4C83-9FD3-7670B77120E9}" dt="2023-09-19T02:21:10.276" v="90" actId="20577"/>
          <ac:spMkLst>
            <pc:docMk/>
            <pc:sldMk cId="2224099830" sldId="316"/>
            <ac:spMk id="2" creationId="{00000000-0000-0000-0000-000000000000}"/>
          </ac:spMkLst>
        </pc:spChg>
        <pc:spChg chg="del">
          <ac:chgData name="Sophie Jones" userId="c50bea07-6f49-4579-bcaa-6a76861b199a" providerId="ADAL" clId="{0185C3CD-C301-4C83-9FD3-7670B77120E9}" dt="2023-09-19T02:20:45.462" v="68" actId="478"/>
          <ac:spMkLst>
            <pc:docMk/>
            <pc:sldMk cId="2224099830" sldId="316"/>
            <ac:spMk id="4" creationId="{3D8DE338-7FE0-09ED-B673-1BE58191EA17}"/>
          </ac:spMkLst>
        </pc:spChg>
        <pc:spChg chg="add del mod">
          <ac:chgData name="Sophie Jones" userId="c50bea07-6f49-4579-bcaa-6a76861b199a" providerId="ADAL" clId="{0185C3CD-C301-4C83-9FD3-7670B77120E9}" dt="2023-10-05T02:03:47.440" v="3226" actId="21"/>
          <ac:spMkLst>
            <pc:docMk/>
            <pc:sldMk cId="2224099830" sldId="316"/>
            <ac:spMk id="7" creationId="{4DED1E95-A267-75CF-9445-3F13E2DCFE79}"/>
          </ac:spMkLst>
        </pc:spChg>
        <pc:spChg chg="add del mod">
          <ac:chgData name="Sophie Jones" userId="c50bea07-6f49-4579-bcaa-6a76861b199a" providerId="ADAL" clId="{0185C3CD-C301-4C83-9FD3-7670B77120E9}" dt="2023-10-05T02:03:34.250" v="3225" actId="21"/>
          <ac:spMkLst>
            <pc:docMk/>
            <pc:sldMk cId="2224099830" sldId="316"/>
            <ac:spMk id="8" creationId="{42A3590F-46A6-6169-55EA-F459C5C214B5}"/>
          </ac:spMkLst>
        </pc:spChg>
        <pc:spChg chg="del">
          <ac:chgData name="Sophie Jones" userId="c50bea07-6f49-4579-bcaa-6a76861b199a" providerId="ADAL" clId="{0185C3CD-C301-4C83-9FD3-7670B77120E9}" dt="2023-09-19T02:20:46.141" v="69" actId="478"/>
          <ac:spMkLst>
            <pc:docMk/>
            <pc:sldMk cId="2224099830" sldId="316"/>
            <ac:spMk id="11" creationId="{05EAFD31-F09F-3EF0-1E81-ED733AA3766F}"/>
          </ac:spMkLst>
        </pc:spChg>
        <pc:picChg chg="del">
          <ac:chgData name="Sophie Jones" userId="c50bea07-6f49-4579-bcaa-6a76861b199a" providerId="ADAL" clId="{0185C3CD-C301-4C83-9FD3-7670B77120E9}" dt="2023-09-19T02:20:46.687" v="70" actId="478"/>
          <ac:picMkLst>
            <pc:docMk/>
            <pc:sldMk cId="2224099830" sldId="316"/>
            <ac:picMk id="3" creationId="{6266C7DF-F069-D601-336F-D33F29DBA0D9}"/>
          </ac:picMkLst>
        </pc:picChg>
      </pc:sldChg>
      <pc:sldChg chg="addSp delSp modSp mod ord delAnim modAnim">
        <pc:chgData name="Sophie Jones" userId="c50bea07-6f49-4579-bcaa-6a76861b199a" providerId="ADAL" clId="{0185C3CD-C301-4C83-9FD3-7670B77120E9}" dt="2023-10-05T03:18:15.068" v="4984" actId="1076"/>
        <pc:sldMkLst>
          <pc:docMk/>
          <pc:sldMk cId="840548113" sldId="328"/>
        </pc:sldMkLst>
        <pc:spChg chg="mod">
          <ac:chgData name="Sophie Jones" userId="c50bea07-6f49-4579-bcaa-6a76861b199a" providerId="ADAL" clId="{0185C3CD-C301-4C83-9FD3-7670B77120E9}" dt="2023-09-19T02:21:15.045" v="100" actId="20577"/>
          <ac:spMkLst>
            <pc:docMk/>
            <pc:sldMk cId="840548113" sldId="328"/>
            <ac:spMk id="2" creationId="{8299BB99-DCD0-76FC-188D-EA02A0640764}"/>
          </ac:spMkLst>
        </pc:spChg>
        <pc:spChg chg="add mod">
          <ac:chgData name="Sophie Jones" userId="c50bea07-6f49-4579-bcaa-6a76861b199a" providerId="ADAL" clId="{0185C3CD-C301-4C83-9FD3-7670B77120E9}" dt="2023-10-05T03:08:26.075" v="4897" actId="403"/>
          <ac:spMkLst>
            <pc:docMk/>
            <pc:sldMk cId="840548113" sldId="328"/>
            <ac:spMk id="4" creationId="{41C23B34-AD99-EA32-9BA4-2EB79521F296}"/>
          </ac:spMkLst>
        </pc:spChg>
        <pc:spChg chg="del">
          <ac:chgData name="Sophie Jones" userId="c50bea07-6f49-4579-bcaa-6a76861b199a" providerId="ADAL" clId="{0185C3CD-C301-4C83-9FD3-7670B77120E9}" dt="2023-09-19T02:20:53.045" v="71" actId="478"/>
          <ac:spMkLst>
            <pc:docMk/>
            <pc:sldMk cId="840548113" sldId="328"/>
            <ac:spMk id="4" creationId="{EA57B0DD-094A-11D5-275A-10D945A5F345}"/>
          </ac:spMkLst>
        </pc:spChg>
        <pc:spChg chg="add mod">
          <ac:chgData name="Sophie Jones" userId="c50bea07-6f49-4579-bcaa-6a76861b199a" providerId="ADAL" clId="{0185C3CD-C301-4C83-9FD3-7670B77120E9}" dt="2023-10-05T03:08:07.036" v="4892" actId="403"/>
          <ac:spMkLst>
            <pc:docMk/>
            <pc:sldMk cId="840548113" sldId="328"/>
            <ac:spMk id="5" creationId="{71B2C900-F0A5-621E-E500-EEF041C3E4C6}"/>
          </ac:spMkLst>
        </pc:spChg>
        <pc:spChg chg="add mod">
          <ac:chgData name="Sophie Jones" userId="c50bea07-6f49-4579-bcaa-6a76861b199a" providerId="ADAL" clId="{0185C3CD-C301-4C83-9FD3-7670B77120E9}" dt="2023-10-05T03:18:15.068" v="4984" actId="1076"/>
          <ac:spMkLst>
            <pc:docMk/>
            <pc:sldMk cId="840548113" sldId="328"/>
            <ac:spMk id="7" creationId="{63B6479D-3E21-414B-5D45-169803F9CE54}"/>
          </ac:spMkLst>
        </pc:spChg>
        <pc:spChg chg="del">
          <ac:chgData name="Sophie Jones" userId="c50bea07-6f49-4579-bcaa-6a76861b199a" providerId="ADAL" clId="{0185C3CD-C301-4C83-9FD3-7670B77120E9}" dt="2023-09-19T02:20:55.278" v="73" actId="478"/>
          <ac:spMkLst>
            <pc:docMk/>
            <pc:sldMk cId="840548113" sldId="328"/>
            <ac:spMk id="10" creationId="{A6467B04-B60B-DE81-9A12-C41AA8AB1B72}"/>
          </ac:spMkLst>
        </pc:spChg>
        <pc:grpChg chg="del">
          <ac:chgData name="Sophie Jones" userId="c50bea07-6f49-4579-bcaa-6a76861b199a" providerId="ADAL" clId="{0185C3CD-C301-4C83-9FD3-7670B77120E9}" dt="2023-09-19T02:20:53.559" v="72" actId="478"/>
          <ac:grpSpMkLst>
            <pc:docMk/>
            <pc:sldMk cId="840548113" sldId="328"/>
            <ac:grpSpMk id="6" creationId="{66AD3A6C-CBB9-E58E-7425-CBA693A214D8}"/>
          </ac:grpSpMkLst>
        </pc:grpChg>
        <pc:picChg chg="add del mod">
          <ac:chgData name="Sophie Jones" userId="c50bea07-6f49-4579-bcaa-6a76861b199a" providerId="ADAL" clId="{0185C3CD-C301-4C83-9FD3-7670B77120E9}" dt="2023-09-25T01:22:56.532" v="2354" actId="478"/>
          <ac:picMkLst>
            <pc:docMk/>
            <pc:sldMk cId="840548113" sldId="328"/>
            <ac:picMk id="3" creationId="{40303655-0144-AE64-CE9E-F2137C5875E3}"/>
          </ac:picMkLst>
        </pc:picChg>
        <pc:picChg chg="add del mod">
          <ac:chgData name="Sophie Jones" userId="c50bea07-6f49-4579-bcaa-6a76861b199a" providerId="ADAL" clId="{0185C3CD-C301-4C83-9FD3-7670B77120E9}" dt="2023-10-05T02:36:08.401" v="4625" actId="478"/>
          <ac:picMkLst>
            <pc:docMk/>
            <pc:sldMk cId="840548113" sldId="328"/>
            <ac:picMk id="6" creationId="{4643C172-58F1-E072-7F64-0AB78BD12BAD}"/>
          </ac:picMkLst>
        </pc:picChg>
        <pc:picChg chg="add mod">
          <ac:chgData name="Sophie Jones" userId="c50bea07-6f49-4579-bcaa-6a76861b199a" providerId="ADAL" clId="{0185C3CD-C301-4C83-9FD3-7670B77120E9}" dt="2023-10-05T03:07:55.675" v="4889" actId="1076"/>
          <ac:picMkLst>
            <pc:docMk/>
            <pc:sldMk cId="840548113" sldId="328"/>
            <ac:picMk id="8" creationId="{4629E974-121A-1B29-30D4-8B1ABCE3903B}"/>
          </ac:picMkLst>
        </pc:picChg>
      </pc:sldChg>
      <pc:sldChg chg="del">
        <pc:chgData name="Sophie Jones" userId="c50bea07-6f49-4579-bcaa-6a76861b199a" providerId="ADAL" clId="{0185C3CD-C301-4C83-9FD3-7670B77120E9}" dt="2023-09-19T02:20:58.709" v="78" actId="47"/>
        <pc:sldMkLst>
          <pc:docMk/>
          <pc:sldMk cId="3009383445" sldId="337"/>
        </pc:sldMkLst>
      </pc:sldChg>
      <pc:sldChg chg="del">
        <pc:chgData name="Sophie Jones" userId="c50bea07-6f49-4579-bcaa-6a76861b199a" providerId="ADAL" clId="{0185C3CD-C301-4C83-9FD3-7670B77120E9}" dt="2023-09-19T02:20:59.871" v="80" actId="47"/>
        <pc:sldMkLst>
          <pc:docMk/>
          <pc:sldMk cId="652918692" sldId="429"/>
        </pc:sldMkLst>
      </pc:sldChg>
      <pc:sldChg chg="delSp del mod">
        <pc:chgData name="Sophie Jones" userId="c50bea07-6f49-4579-bcaa-6a76861b199a" providerId="ADAL" clId="{0185C3CD-C301-4C83-9FD3-7670B77120E9}" dt="2023-10-05T03:16:26.087" v="4965" actId="47"/>
        <pc:sldMkLst>
          <pc:docMk/>
          <pc:sldMk cId="3332960633" sldId="432"/>
        </pc:sldMkLst>
        <pc:spChg chg="del">
          <ac:chgData name="Sophie Jones" userId="c50bea07-6f49-4579-bcaa-6a76861b199a" providerId="ADAL" clId="{0185C3CD-C301-4C83-9FD3-7670B77120E9}" dt="2023-09-19T02:19:35.983" v="8" actId="478"/>
          <ac:spMkLst>
            <pc:docMk/>
            <pc:sldMk cId="3332960633" sldId="432"/>
            <ac:spMk id="5" creationId="{ED353657-427D-510C-C89D-31155C8FF1E9}"/>
          </ac:spMkLst>
        </pc:spChg>
        <pc:spChg chg="del">
          <ac:chgData name="Sophie Jones" userId="c50bea07-6f49-4579-bcaa-6a76861b199a" providerId="ADAL" clId="{0185C3CD-C301-4C83-9FD3-7670B77120E9}" dt="2023-09-19T02:19:34.735" v="7" actId="478"/>
          <ac:spMkLst>
            <pc:docMk/>
            <pc:sldMk cId="3332960633" sldId="432"/>
            <ac:spMk id="6" creationId="{FFD3E220-F600-F9B9-5764-4D29B12C6C24}"/>
          </ac:spMkLst>
        </pc:spChg>
        <pc:picChg chg="del">
          <ac:chgData name="Sophie Jones" userId="c50bea07-6f49-4579-bcaa-6a76861b199a" providerId="ADAL" clId="{0185C3CD-C301-4C83-9FD3-7670B77120E9}" dt="2023-09-19T02:19:36.509" v="9" actId="478"/>
          <ac:picMkLst>
            <pc:docMk/>
            <pc:sldMk cId="3332960633" sldId="432"/>
            <ac:picMk id="4" creationId="{3B6EED45-5DBD-678B-FE81-C1AE30E579C3}"/>
          </ac:picMkLst>
        </pc:picChg>
      </pc:sldChg>
      <pc:sldChg chg="addSp delSp modSp mod">
        <pc:chgData name="Sophie Jones" userId="c50bea07-6f49-4579-bcaa-6a76861b199a" providerId="ADAL" clId="{0185C3CD-C301-4C83-9FD3-7670B77120E9}" dt="2023-10-05T03:43:30.008" v="5911" actId="1076"/>
        <pc:sldMkLst>
          <pc:docMk/>
          <pc:sldMk cId="3833034807" sldId="438"/>
        </pc:sldMkLst>
        <pc:spChg chg="mod">
          <ac:chgData name="Sophie Jones" userId="c50bea07-6f49-4579-bcaa-6a76861b199a" providerId="ADAL" clId="{0185C3CD-C301-4C83-9FD3-7670B77120E9}" dt="2023-10-05T03:37:34.057" v="5375" actId="1076"/>
          <ac:spMkLst>
            <pc:docMk/>
            <pc:sldMk cId="3833034807" sldId="438"/>
            <ac:spMk id="3" creationId="{09CEB08A-5E28-8A75-C062-5A97C171B687}"/>
          </ac:spMkLst>
        </pc:spChg>
        <pc:spChg chg="mod">
          <ac:chgData name="Sophie Jones" userId="c50bea07-6f49-4579-bcaa-6a76861b199a" providerId="ADAL" clId="{0185C3CD-C301-4C83-9FD3-7670B77120E9}" dt="2023-09-19T02:33:04.070" v="432" actId="6549"/>
          <ac:spMkLst>
            <pc:docMk/>
            <pc:sldMk cId="3833034807" sldId="438"/>
            <ac:spMk id="4" creationId="{5AB08F14-8C7F-AC96-61FF-EBB08D2C4C53}"/>
          </ac:spMkLst>
        </pc:spChg>
        <pc:spChg chg="add del mod">
          <ac:chgData name="Sophie Jones" userId="c50bea07-6f49-4579-bcaa-6a76861b199a" providerId="ADAL" clId="{0185C3CD-C301-4C83-9FD3-7670B77120E9}" dt="2023-09-19T02:22:49.986" v="108" actId="47"/>
          <ac:spMkLst>
            <pc:docMk/>
            <pc:sldMk cId="3833034807" sldId="438"/>
            <ac:spMk id="5" creationId="{1AA976D7-8090-181E-6489-17612EEFD366}"/>
          </ac:spMkLst>
        </pc:spChg>
        <pc:spChg chg="add del mod">
          <ac:chgData name="Sophie Jones" userId="c50bea07-6f49-4579-bcaa-6a76861b199a" providerId="ADAL" clId="{0185C3CD-C301-4C83-9FD3-7670B77120E9}" dt="2023-10-05T03:37:16.943" v="5371" actId="478"/>
          <ac:spMkLst>
            <pc:docMk/>
            <pc:sldMk cId="3833034807" sldId="438"/>
            <ac:spMk id="6" creationId="{7D59D586-E1BF-0D0B-B4A0-AAB01B441B8C}"/>
          </ac:spMkLst>
        </pc:spChg>
        <pc:spChg chg="add del mod">
          <ac:chgData name="Sophie Jones" userId="c50bea07-6f49-4579-bcaa-6a76861b199a" providerId="ADAL" clId="{0185C3CD-C301-4C83-9FD3-7670B77120E9}" dt="2023-09-24T20:13:30.286" v="2000" actId="478"/>
          <ac:spMkLst>
            <pc:docMk/>
            <pc:sldMk cId="3833034807" sldId="438"/>
            <ac:spMk id="6" creationId="{F0D92081-F681-558D-6FD8-9753D1FB3942}"/>
          </ac:spMkLst>
        </pc:spChg>
        <pc:spChg chg="add mod">
          <ac:chgData name="Sophie Jones" userId="c50bea07-6f49-4579-bcaa-6a76861b199a" providerId="ADAL" clId="{0185C3CD-C301-4C83-9FD3-7670B77120E9}" dt="2023-10-05T03:41:49.132" v="5898" actId="1076"/>
          <ac:spMkLst>
            <pc:docMk/>
            <pc:sldMk cId="3833034807" sldId="438"/>
            <ac:spMk id="7" creationId="{29184581-9171-5D15-1F20-30C98D93704C}"/>
          </ac:spMkLst>
        </pc:spChg>
        <pc:spChg chg="add mod">
          <ac:chgData name="Sophie Jones" userId="c50bea07-6f49-4579-bcaa-6a76861b199a" providerId="ADAL" clId="{0185C3CD-C301-4C83-9FD3-7670B77120E9}" dt="2023-10-05T03:43:25.386" v="5910" actId="1076"/>
          <ac:spMkLst>
            <pc:docMk/>
            <pc:sldMk cId="3833034807" sldId="438"/>
            <ac:spMk id="9" creationId="{D492A4A8-2F54-5022-B82A-158D107434F9}"/>
          </ac:spMkLst>
        </pc:spChg>
        <pc:spChg chg="add mod">
          <ac:chgData name="Sophie Jones" userId="c50bea07-6f49-4579-bcaa-6a76861b199a" providerId="ADAL" clId="{0185C3CD-C301-4C83-9FD3-7670B77120E9}" dt="2023-10-05T03:43:30.008" v="5911" actId="1076"/>
          <ac:spMkLst>
            <pc:docMk/>
            <pc:sldMk cId="3833034807" sldId="438"/>
            <ac:spMk id="12" creationId="{08FD08EB-57A3-AE3F-120B-A62213B13675}"/>
          </ac:spMkLst>
        </pc:spChg>
        <pc:picChg chg="add mod">
          <ac:chgData name="Sophie Jones" userId="c50bea07-6f49-4579-bcaa-6a76861b199a" providerId="ADAL" clId="{0185C3CD-C301-4C83-9FD3-7670B77120E9}" dt="2023-09-19T02:34:25.018" v="612" actId="1076"/>
          <ac:picMkLst>
            <pc:docMk/>
            <pc:sldMk cId="3833034807" sldId="438"/>
            <ac:picMk id="8" creationId="{21F9FD56-DF62-4474-DA02-F1B0666925CC}"/>
          </ac:picMkLst>
        </pc:picChg>
        <pc:picChg chg="mod">
          <ac:chgData name="Sophie Jones" userId="c50bea07-6f49-4579-bcaa-6a76861b199a" providerId="ADAL" clId="{0185C3CD-C301-4C83-9FD3-7670B77120E9}" dt="2023-10-05T03:43:21.161" v="5909" actId="1076"/>
          <ac:picMkLst>
            <pc:docMk/>
            <pc:sldMk cId="3833034807" sldId="438"/>
            <ac:picMk id="10" creationId="{19CD74D6-C2DD-5810-0946-E62A24745A3F}"/>
          </ac:picMkLst>
        </pc:picChg>
        <pc:picChg chg="add mod">
          <ac:chgData name="Sophie Jones" userId="c50bea07-6f49-4579-bcaa-6a76861b199a" providerId="ADAL" clId="{0185C3CD-C301-4C83-9FD3-7670B77120E9}" dt="2023-09-19T02:34:24.185" v="611" actId="1076"/>
          <ac:picMkLst>
            <pc:docMk/>
            <pc:sldMk cId="3833034807" sldId="438"/>
            <ac:picMk id="11" creationId="{AD290DEF-D6BE-EC56-D060-A0FF8AD734C1}"/>
          </ac:picMkLst>
        </pc:picChg>
      </pc:sldChg>
      <pc:sldChg chg="modSp mod">
        <pc:chgData name="Sophie Jones" userId="c50bea07-6f49-4579-bcaa-6a76861b199a" providerId="ADAL" clId="{0185C3CD-C301-4C83-9FD3-7670B77120E9}" dt="2023-09-19T02:20:38.822" v="67" actId="20577"/>
        <pc:sldMkLst>
          <pc:docMk/>
          <pc:sldMk cId="1562556551" sldId="440"/>
        </pc:sldMkLst>
        <pc:spChg chg="mod">
          <ac:chgData name="Sophie Jones" userId="c50bea07-6f49-4579-bcaa-6a76861b199a" providerId="ADAL" clId="{0185C3CD-C301-4C83-9FD3-7670B77120E9}" dt="2023-09-19T02:20:38.822" v="67" actId="20577"/>
          <ac:spMkLst>
            <pc:docMk/>
            <pc:sldMk cId="1562556551" sldId="440"/>
            <ac:spMk id="2" creationId="{F9092668-4DD6-ED1A-7393-1B6A4369626C}"/>
          </ac:spMkLst>
        </pc:spChg>
      </pc:sldChg>
      <pc:sldChg chg="del">
        <pc:chgData name="Sophie Jones" userId="c50bea07-6f49-4579-bcaa-6a76861b199a" providerId="ADAL" clId="{0185C3CD-C301-4C83-9FD3-7670B77120E9}" dt="2023-09-19T02:20:57.808" v="77" actId="47"/>
        <pc:sldMkLst>
          <pc:docMk/>
          <pc:sldMk cId="1229904994" sldId="444"/>
        </pc:sldMkLst>
      </pc:sldChg>
      <pc:sldChg chg="del">
        <pc:chgData name="Sophie Jones" userId="c50bea07-6f49-4579-bcaa-6a76861b199a" providerId="ADAL" clId="{0185C3CD-C301-4C83-9FD3-7670B77120E9}" dt="2023-09-19T02:20:57.206" v="76" actId="47"/>
        <pc:sldMkLst>
          <pc:docMk/>
          <pc:sldMk cId="964826933" sldId="445"/>
        </pc:sldMkLst>
      </pc:sldChg>
      <pc:sldChg chg="addSp delSp modSp del mod">
        <pc:chgData name="Sophie Jones" userId="c50bea07-6f49-4579-bcaa-6a76861b199a" providerId="ADAL" clId="{0185C3CD-C301-4C83-9FD3-7670B77120E9}" dt="2023-09-19T03:45:38.319" v="1053" actId="47"/>
        <pc:sldMkLst>
          <pc:docMk/>
          <pc:sldMk cId="4099554797" sldId="447"/>
        </pc:sldMkLst>
        <pc:spChg chg="del">
          <ac:chgData name="Sophie Jones" userId="c50bea07-6f49-4579-bcaa-6a76861b199a" providerId="ADAL" clId="{0185C3CD-C301-4C83-9FD3-7670B77120E9}" dt="2023-09-19T02:19:38.896" v="10" actId="478"/>
          <ac:spMkLst>
            <pc:docMk/>
            <pc:sldMk cId="4099554797" sldId="447"/>
            <ac:spMk id="3" creationId="{C621B031-845D-CF5C-7619-72CCFB4A4733}"/>
          </ac:spMkLst>
        </pc:spChg>
        <pc:spChg chg="add mod">
          <ac:chgData name="Sophie Jones" userId="c50bea07-6f49-4579-bcaa-6a76861b199a" providerId="ADAL" clId="{0185C3CD-C301-4C83-9FD3-7670B77120E9}" dt="2023-09-19T02:19:38.896" v="10" actId="478"/>
          <ac:spMkLst>
            <pc:docMk/>
            <pc:sldMk cId="4099554797" sldId="447"/>
            <ac:spMk id="4" creationId="{23952C71-4E4E-4EE6-8197-CD7CBFFDC374}"/>
          </ac:spMkLst>
        </pc:spChg>
        <pc:picChg chg="del">
          <ac:chgData name="Sophie Jones" userId="c50bea07-6f49-4579-bcaa-6a76861b199a" providerId="ADAL" clId="{0185C3CD-C301-4C83-9FD3-7670B77120E9}" dt="2023-09-19T02:19:40.238" v="11" actId="478"/>
          <ac:picMkLst>
            <pc:docMk/>
            <pc:sldMk cId="4099554797" sldId="447"/>
            <ac:picMk id="5" creationId="{7269C969-0AFD-9189-5F46-360FF58A9CAB}"/>
          </ac:picMkLst>
        </pc:picChg>
      </pc:sldChg>
      <pc:sldChg chg="modSp mod">
        <pc:chgData name="Sophie Jones" userId="c50bea07-6f49-4579-bcaa-6a76861b199a" providerId="ADAL" clId="{0185C3CD-C301-4C83-9FD3-7670B77120E9}" dt="2023-09-25T00:51:48.748" v="2353" actId="6549"/>
        <pc:sldMkLst>
          <pc:docMk/>
          <pc:sldMk cId="1614009569" sldId="448"/>
        </pc:sldMkLst>
        <pc:spChg chg="mod">
          <ac:chgData name="Sophie Jones" userId="c50bea07-6f49-4579-bcaa-6a76861b199a" providerId="ADAL" clId="{0185C3CD-C301-4C83-9FD3-7670B77120E9}" dt="2023-09-25T00:51:48.748" v="2353" actId="6549"/>
          <ac:spMkLst>
            <pc:docMk/>
            <pc:sldMk cId="1614009569" sldId="448"/>
            <ac:spMk id="3" creationId="{86C2D030-231E-7331-4019-DC1E2DB2A5D6}"/>
          </ac:spMkLst>
        </pc:spChg>
      </pc:sldChg>
      <pc:sldChg chg="del">
        <pc:chgData name="Sophie Jones" userId="c50bea07-6f49-4579-bcaa-6a76861b199a" providerId="ADAL" clId="{0185C3CD-C301-4C83-9FD3-7670B77120E9}" dt="2023-09-19T02:21:21.225" v="101" actId="47"/>
        <pc:sldMkLst>
          <pc:docMk/>
          <pc:sldMk cId="3414629652" sldId="449"/>
        </pc:sldMkLst>
      </pc:sldChg>
      <pc:sldChg chg="addSp delSp modSp mod">
        <pc:chgData name="Sophie Jones" userId="c50bea07-6f49-4579-bcaa-6a76861b199a" providerId="ADAL" clId="{0185C3CD-C301-4C83-9FD3-7670B77120E9}" dt="2023-09-24T22:04:04.555" v="2015" actId="1076"/>
        <pc:sldMkLst>
          <pc:docMk/>
          <pc:sldMk cId="3684661593" sldId="451"/>
        </pc:sldMkLst>
        <pc:spChg chg="mod">
          <ac:chgData name="Sophie Jones" userId="c50bea07-6f49-4579-bcaa-6a76861b199a" providerId="ADAL" clId="{0185C3CD-C301-4C83-9FD3-7670B77120E9}" dt="2023-09-19T03:50:03.455" v="1353" actId="20577"/>
          <ac:spMkLst>
            <pc:docMk/>
            <pc:sldMk cId="3684661593" sldId="451"/>
            <ac:spMk id="2" creationId="{2E65177A-C580-0109-21E8-61AABB8020A6}"/>
          </ac:spMkLst>
        </pc:spChg>
        <pc:spChg chg="del">
          <ac:chgData name="Sophie Jones" userId="c50bea07-6f49-4579-bcaa-6a76861b199a" providerId="ADAL" clId="{0185C3CD-C301-4C83-9FD3-7670B77120E9}" dt="2023-09-19T03:47:14.869" v="1085" actId="478"/>
          <ac:spMkLst>
            <pc:docMk/>
            <pc:sldMk cId="3684661593" sldId="451"/>
            <ac:spMk id="3" creationId="{54E588EB-1E91-41BB-5FAE-5E2FC2EA7754}"/>
          </ac:spMkLst>
        </pc:spChg>
        <pc:spChg chg="add mod">
          <ac:chgData name="Sophie Jones" userId="c50bea07-6f49-4579-bcaa-6a76861b199a" providerId="ADAL" clId="{0185C3CD-C301-4C83-9FD3-7670B77120E9}" dt="2023-09-24T22:04:04.555" v="2015" actId="1076"/>
          <ac:spMkLst>
            <pc:docMk/>
            <pc:sldMk cId="3684661593" sldId="451"/>
            <ac:spMk id="4" creationId="{24353F55-9041-6A49-2D51-BA3698C988BA}"/>
          </ac:spMkLst>
        </pc:spChg>
        <pc:picChg chg="add mod modCrop">
          <ac:chgData name="Sophie Jones" userId="c50bea07-6f49-4579-bcaa-6a76861b199a" providerId="ADAL" clId="{0185C3CD-C301-4C83-9FD3-7670B77120E9}" dt="2023-09-19T03:54:43.268" v="1506" actId="1036"/>
          <ac:picMkLst>
            <pc:docMk/>
            <pc:sldMk cId="3684661593" sldId="451"/>
            <ac:picMk id="6" creationId="{0353A3B9-5082-3206-985E-368F3F21A573}"/>
          </ac:picMkLst>
        </pc:picChg>
        <pc:picChg chg="add mod modCrop">
          <ac:chgData name="Sophie Jones" userId="c50bea07-6f49-4579-bcaa-6a76861b199a" providerId="ADAL" clId="{0185C3CD-C301-4C83-9FD3-7670B77120E9}" dt="2023-09-19T03:54:46.819" v="1510" actId="1036"/>
          <ac:picMkLst>
            <pc:docMk/>
            <pc:sldMk cId="3684661593" sldId="451"/>
            <ac:picMk id="8" creationId="{F64D6913-FD74-0222-735D-E75268C0F790}"/>
          </ac:picMkLst>
        </pc:picChg>
      </pc:sldChg>
      <pc:sldChg chg="addSp delSp modSp add del mod ord">
        <pc:chgData name="Sophie Jones" userId="c50bea07-6f49-4579-bcaa-6a76861b199a" providerId="ADAL" clId="{0185C3CD-C301-4C83-9FD3-7670B77120E9}" dt="2023-10-05T02:04:18.782" v="3233" actId="47"/>
        <pc:sldMkLst>
          <pc:docMk/>
          <pc:sldMk cId="3853571322" sldId="452"/>
        </pc:sldMkLst>
        <pc:spChg chg="add del">
          <ac:chgData name="Sophie Jones" userId="c50bea07-6f49-4579-bcaa-6a76861b199a" providerId="ADAL" clId="{0185C3CD-C301-4C83-9FD3-7670B77120E9}" dt="2023-09-19T02:40:02.285" v="672" actId="478"/>
          <ac:spMkLst>
            <pc:docMk/>
            <pc:sldMk cId="3853571322" sldId="452"/>
            <ac:spMk id="4" creationId="{C3C2180D-61D9-70C2-6A6D-99175B450484}"/>
          </ac:spMkLst>
        </pc:spChg>
        <pc:spChg chg="add del mod">
          <ac:chgData name="Sophie Jones" userId="c50bea07-6f49-4579-bcaa-6a76861b199a" providerId="ADAL" clId="{0185C3CD-C301-4C83-9FD3-7670B77120E9}" dt="2023-09-19T02:47:31.037" v="688" actId="21"/>
          <ac:spMkLst>
            <pc:docMk/>
            <pc:sldMk cId="3853571322" sldId="452"/>
            <ac:spMk id="6" creationId="{0BDAAF95-17A7-1D70-EEDE-1F88E2B30D69}"/>
          </ac:spMkLst>
        </pc:spChg>
        <pc:spChg chg="add del mod">
          <ac:chgData name="Sophie Jones" userId="c50bea07-6f49-4579-bcaa-6a76861b199a" providerId="ADAL" clId="{0185C3CD-C301-4C83-9FD3-7670B77120E9}" dt="2023-09-19T02:50:50.952" v="796" actId="478"/>
          <ac:spMkLst>
            <pc:docMk/>
            <pc:sldMk cId="3853571322" sldId="452"/>
            <ac:spMk id="8" creationId="{383EAB4C-8801-C4D0-32A3-5E798B832971}"/>
          </ac:spMkLst>
        </pc:spChg>
        <pc:spChg chg="add del mod">
          <ac:chgData name="Sophie Jones" userId="c50bea07-6f49-4579-bcaa-6a76861b199a" providerId="ADAL" clId="{0185C3CD-C301-4C83-9FD3-7670B77120E9}" dt="2023-10-05T02:03:16.318" v="3223" actId="21"/>
          <ac:spMkLst>
            <pc:docMk/>
            <pc:sldMk cId="3853571322" sldId="452"/>
            <ac:spMk id="10" creationId="{152C86CD-BA08-C6D3-91A0-704087B34D84}"/>
          </ac:spMkLst>
        </pc:spChg>
        <pc:spChg chg="add mod">
          <ac:chgData name="Sophie Jones" userId="c50bea07-6f49-4579-bcaa-6a76861b199a" providerId="ADAL" clId="{0185C3CD-C301-4C83-9FD3-7670B77120E9}" dt="2023-10-05T02:04:11.451" v="3230" actId="21"/>
          <ac:spMkLst>
            <pc:docMk/>
            <pc:sldMk cId="3853571322" sldId="452"/>
            <ac:spMk id="12" creationId="{A7EAC6CB-57D5-EDE8-A583-EF06CB2E2689}"/>
          </ac:spMkLst>
        </pc:spChg>
      </pc:sldChg>
      <pc:sldChg chg="addSp delSp modSp add del mod">
        <pc:chgData name="Sophie Jones" userId="c50bea07-6f49-4579-bcaa-6a76861b199a" providerId="ADAL" clId="{0185C3CD-C301-4C83-9FD3-7670B77120E9}" dt="2023-09-25T02:43:24.778" v="2818" actId="47"/>
        <pc:sldMkLst>
          <pc:docMk/>
          <pc:sldMk cId="978971443" sldId="453"/>
        </pc:sldMkLst>
        <pc:spChg chg="add del">
          <ac:chgData name="Sophie Jones" userId="c50bea07-6f49-4579-bcaa-6a76861b199a" providerId="ADAL" clId="{0185C3CD-C301-4C83-9FD3-7670B77120E9}" dt="2023-09-19T02:49:50.669" v="691" actId="22"/>
          <ac:spMkLst>
            <pc:docMk/>
            <pc:sldMk cId="978971443" sldId="453"/>
            <ac:spMk id="4" creationId="{A616A935-249B-1DC4-10DF-E585B9796F7F}"/>
          </ac:spMkLst>
        </pc:spChg>
        <pc:spChg chg="add mod">
          <ac:chgData name="Sophie Jones" userId="c50bea07-6f49-4579-bcaa-6a76861b199a" providerId="ADAL" clId="{0185C3CD-C301-4C83-9FD3-7670B77120E9}" dt="2023-09-19T02:53:29.718" v="1038" actId="20577"/>
          <ac:spMkLst>
            <pc:docMk/>
            <pc:sldMk cId="978971443" sldId="453"/>
            <ac:spMk id="5" creationId="{9DA7D259-C40D-96A8-3FBA-7D27CEA87E47}"/>
          </ac:spMkLst>
        </pc:spChg>
        <pc:spChg chg="add mod">
          <ac:chgData name="Sophie Jones" userId="c50bea07-6f49-4579-bcaa-6a76861b199a" providerId="ADAL" clId="{0185C3CD-C301-4C83-9FD3-7670B77120E9}" dt="2023-09-19T03:07:42.173" v="1051" actId="1076"/>
          <ac:spMkLst>
            <pc:docMk/>
            <pc:sldMk cId="978971443" sldId="453"/>
            <ac:spMk id="9" creationId="{45B8B1D3-CF49-31EB-5F83-4282CDFE51A2}"/>
          </ac:spMkLst>
        </pc:spChg>
        <pc:picChg chg="add mod">
          <ac:chgData name="Sophie Jones" userId="c50bea07-6f49-4579-bcaa-6a76861b199a" providerId="ADAL" clId="{0185C3CD-C301-4C83-9FD3-7670B77120E9}" dt="2023-09-19T03:42:35.923" v="1052" actId="1076"/>
          <ac:picMkLst>
            <pc:docMk/>
            <pc:sldMk cId="978971443" sldId="453"/>
            <ac:picMk id="6" creationId="{C3A5942A-8CF5-838D-7A7A-F572ABF19E49}"/>
          </ac:picMkLst>
        </pc:picChg>
        <pc:picChg chg="add mod">
          <ac:chgData name="Sophie Jones" userId="c50bea07-6f49-4579-bcaa-6a76861b199a" providerId="ADAL" clId="{0185C3CD-C301-4C83-9FD3-7670B77120E9}" dt="2023-09-25T02:42:06.571" v="2816" actId="1076"/>
          <ac:picMkLst>
            <pc:docMk/>
            <pc:sldMk cId="978971443" sldId="453"/>
            <ac:picMk id="7" creationId="{7B375F48-9C19-FB5B-548A-EC8BEA0ECB77}"/>
          </ac:picMkLst>
        </pc:picChg>
      </pc:sldChg>
      <pc:sldChg chg="addSp delSp modSp add mod ord">
        <pc:chgData name="Sophie Jones" userId="c50bea07-6f49-4579-bcaa-6a76861b199a" providerId="ADAL" clId="{0185C3CD-C301-4C83-9FD3-7670B77120E9}" dt="2023-10-05T19:47:53.208" v="6009" actId="6549"/>
        <pc:sldMkLst>
          <pc:docMk/>
          <pc:sldMk cId="1441622485" sldId="454"/>
        </pc:sldMkLst>
        <pc:spChg chg="add mod">
          <ac:chgData name="Sophie Jones" userId="c50bea07-6f49-4579-bcaa-6a76861b199a" providerId="ADAL" clId="{0185C3CD-C301-4C83-9FD3-7670B77120E9}" dt="2023-10-05T19:47:53.208" v="6009" actId="6549"/>
          <ac:spMkLst>
            <pc:docMk/>
            <pc:sldMk cId="1441622485" sldId="454"/>
            <ac:spMk id="3" creationId="{6B06BD86-05B2-1DA4-8DD1-C0C7889680D1}"/>
          </ac:spMkLst>
        </pc:spChg>
        <pc:spChg chg="add del mod">
          <ac:chgData name="Sophie Jones" userId="c50bea07-6f49-4579-bcaa-6a76861b199a" providerId="ADAL" clId="{0185C3CD-C301-4C83-9FD3-7670B77120E9}" dt="2023-09-25T02:17:07.227" v="2572" actId="478"/>
          <ac:spMkLst>
            <pc:docMk/>
            <pc:sldMk cId="1441622485" sldId="454"/>
            <ac:spMk id="5" creationId="{9BD5F5DF-9C2E-FA21-EDE6-F0BB78C0C547}"/>
          </ac:spMkLst>
        </pc:spChg>
        <pc:picChg chg="add del mod">
          <ac:chgData name="Sophie Jones" userId="c50bea07-6f49-4579-bcaa-6a76861b199a" providerId="ADAL" clId="{0185C3CD-C301-4C83-9FD3-7670B77120E9}" dt="2023-09-25T02:18:54.829" v="2613" actId="478"/>
          <ac:picMkLst>
            <pc:docMk/>
            <pc:sldMk cId="1441622485" sldId="454"/>
            <ac:picMk id="6" creationId="{3BF2FF7B-6323-BF99-FDBC-ECF58FA960A8}"/>
          </ac:picMkLst>
        </pc:picChg>
        <pc:picChg chg="add del mod">
          <ac:chgData name="Sophie Jones" userId="c50bea07-6f49-4579-bcaa-6a76861b199a" providerId="ADAL" clId="{0185C3CD-C301-4C83-9FD3-7670B77120E9}" dt="2023-09-25T02:21:19.885" v="2630" actId="478"/>
          <ac:picMkLst>
            <pc:docMk/>
            <pc:sldMk cId="1441622485" sldId="454"/>
            <ac:picMk id="7" creationId="{791897F9-388A-A11E-0E5B-E2F1E517CB6D}"/>
          </ac:picMkLst>
        </pc:picChg>
        <pc:picChg chg="add mod modCrop">
          <ac:chgData name="Sophie Jones" userId="c50bea07-6f49-4579-bcaa-6a76861b199a" providerId="ADAL" clId="{0185C3CD-C301-4C83-9FD3-7670B77120E9}" dt="2023-10-05T03:08:47.320" v="4898" actId="1076"/>
          <ac:picMkLst>
            <pc:docMk/>
            <pc:sldMk cId="1441622485" sldId="454"/>
            <ac:picMk id="9" creationId="{43A11FCF-8983-E46F-6D3B-A96ACD497DF7}"/>
          </ac:picMkLst>
        </pc:picChg>
        <pc:picChg chg="add mod">
          <ac:chgData name="Sophie Jones" userId="c50bea07-6f49-4579-bcaa-6a76861b199a" providerId="ADAL" clId="{0185C3CD-C301-4C83-9FD3-7670B77120E9}" dt="2023-09-25T02:28:10.844" v="2721" actId="1076"/>
          <ac:picMkLst>
            <pc:docMk/>
            <pc:sldMk cId="1441622485" sldId="454"/>
            <ac:picMk id="11" creationId="{BB788A5A-AB08-0155-E659-2BFA699F6B08}"/>
          </ac:picMkLst>
        </pc:picChg>
        <pc:picChg chg="add mod modCrop">
          <ac:chgData name="Sophie Jones" userId="c50bea07-6f49-4579-bcaa-6a76861b199a" providerId="ADAL" clId="{0185C3CD-C301-4C83-9FD3-7670B77120E9}" dt="2023-09-25T02:28:12.140" v="2722" actId="1076"/>
          <ac:picMkLst>
            <pc:docMk/>
            <pc:sldMk cId="1441622485" sldId="454"/>
            <ac:picMk id="13" creationId="{3EBB7602-6F1A-3120-C6E9-6EB9B0FD46C2}"/>
          </ac:picMkLst>
        </pc:picChg>
        <pc:picChg chg="add mod">
          <ac:chgData name="Sophie Jones" userId="c50bea07-6f49-4579-bcaa-6a76861b199a" providerId="ADAL" clId="{0185C3CD-C301-4C83-9FD3-7670B77120E9}" dt="2023-09-25T02:28:51.049" v="2731" actId="1038"/>
          <ac:picMkLst>
            <pc:docMk/>
            <pc:sldMk cId="1441622485" sldId="454"/>
            <ac:picMk id="15" creationId="{C3F45644-002A-B664-FC84-91FBE8424C33}"/>
          </ac:picMkLst>
        </pc:picChg>
        <pc:picChg chg="add mod">
          <ac:chgData name="Sophie Jones" userId="c50bea07-6f49-4579-bcaa-6a76861b199a" providerId="ADAL" clId="{0185C3CD-C301-4C83-9FD3-7670B77120E9}" dt="2023-09-25T02:28:45.964" v="2728" actId="1076"/>
          <ac:picMkLst>
            <pc:docMk/>
            <pc:sldMk cId="1441622485" sldId="454"/>
            <ac:picMk id="17" creationId="{759A8B33-EEA6-614A-A0CA-FE8DDC90F2BD}"/>
          </ac:picMkLst>
        </pc:picChg>
      </pc:sldChg>
      <pc:sldChg chg="addSp delSp modSp add mod modAnim">
        <pc:chgData name="Sophie Jones" userId="c50bea07-6f49-4579-bcaa-6a76861b199a" providerId="ADAL" clId="{0185C3CD-C301-4C83-9FD3-7670B77120E9}" dt="2023-10-05T03:30:46.961" v="5164" actId="14100"/>
        <pc:sldMkLst>
          <pc:docMk/>
          <pc:sldMk cId="3191943252" sldId="455"/>
        </pc:sldMkLst>
        <pc:spChg chg="del">
          <ac:chgData name="Sophie Jones" userId="c50bea07-6f49-4579-bcaa-6a76861b199a" providerId="ADAL" clId="{0185C3CD-C301-4C83-9FD3-7670B77120E9}" dt="2023-10-05T03:30:13.255" v="5154" actId="478"/>
          <ac:spMkLst>
            <pc:docMk/>
            <pc:sldMk cId="3191943252" sldId="455"/>
            <ac:spMk id="2" creationId="{8299BB99-DCD0-76FC-188D-EA02A0640764}"/>
          </ac:spMkLst>
        </pc:spChg>
        <pc:spChg chg="add del mod">
          <ac:chgData name="Sophie Jones" userId="c50bea07-6f49-4579-bcaa-6a76861b199a" providerId="ADAL" clId="{0185C3CD-C301-4C83-9FD3-7670B77120E9}" dt="2023-10-05T03:30:24.368" v="5156" actId="478"/>
          <ac:spMkLst>
            <pc:docMk/>
            <pc:sldMk cId="3191943252" sldId="455"/>
            <ac:spMk id="4" creationId="{08FCF6CD-5FAE-8857-7D25-E65BC63D92ED}"/>
          </ac:spMkLst>
        </pc:spChg>
        <pc:spChg chg="del">
          <ac:chgData name="Sophie Jones" userId="c50bea07-6f49-4579-bcaa-6a76861b199a" providerId="ADAL" clId="{0185C3CD-C301-4C83-9FD3-7670B77120E9}" dt="2023-09-19T03:02:36.502" v="1045" actId="478"/>
          <ac:spMkLst>
            <pc:docMk/>
            <pc:sldMk cId="3191943252" sldId="455"/>
            <ac:spMk id="5" creationId="{9DA7D259-C40D-96A8-3FBA-7D27CEA87E47}"/>
          </ac:spMkLst>
        </pc:spChg>
        <pc:picChg chg="add mod">
          <ac:chgData name="Sophie Jones" userId="c50bea07-6f49-4579-bcaa-6a76861b199a" providerId="ADAL" clId="{0185C3CD-C301-4C83-9FD3-7670B77120E9}" dt="2023-10-05T03:30:46.961" v="5164" actId="14100"/>
          <ac:picMkLst>
            <pc:docMk/>
            <pc:sldMk cId="3191943252" sldId="455"/>
            <ac:picMk id="3" creationId="{842614FF-A050-64AF-38C3-031F8F6FEE81}"/>
          </ac:picMkLst>
        </pc:picChg>
        <pc:picChg chg="del">
          <ac:chgData name="Sophie Jones" userId="c50bea07-6f49-4579-bcaa-6a76861b199a" providerId="ADAL" clId="{0185C3CD-C301-4C83-9FD3-7670B77120E9}" dt="2023-09-19T03:02:34.418" v="1044" actId="478"/>
          <ac:picMkLst>
            <pc:docMk/>
            <pc:sldMk cId="3191943252" sldId="455"/>
            <ac:picMk id="6" creationId="{C3A5942A-8CF5-838D-7A7A-F572ABF19E49}"/>
          </ac:picMkLst>
        </pc:picChg>
        <pc:picChg chg="del">
          <ac:chgData name="Sophie Jones" userId="c50bea07-6f49-4579-bcaa-6a76861b199a" providerId="ADAL" clId="{0185C3CD-C301-4C83-9FD3-7670B77120E9}" dt="2023-09-19T03:02:31.969" v="1043" actId="478"/>
          <ac:picMkLst>
            <pc:docMk/>
            <pc:sldMk cId="3191943252" sldId="455"/>
            <ac:picMk id="7" creationId="{7B375F48-9C19-FB5B-548A-EC8BEA0ECB77}"/>
          </ac:picMkLst>
        </pc:picChg>
      </pc:sldChg>
      <pc:sldChg chg="addSp delSp modSp add mod ord">
        <pc:chgData name="Sophie Jones" userId="c50bea07-6f49-4579-bcaa-6a76861b199a" providerId="ADAL" clId="{0185C3CD-C301-4C83-9FD3-7670B77120E9}" dt="2023-10-05T19:38:43.676" v="5928" actId="20577"/>
        <pc:sldMkLst>
          <pc:docMk/>
          <pc:sldMk cId="3637244983" sldId="456"/>
        </pc:sldMkLst>
        <pc:spChg chg="del">
          <ac:chgData name="Sophie Jones" userId="c50bea07-6f49-4579-bcaa-6a76861b199a" providerId="ADAL" clId="{0185C3CD-C301-4C83-9FD3-7670B77120E9}" dt="2023-09-24T20:02:53.009" v="1549" actId="478"/>
          <ac:spMkLst>
            <pc:docMk/>
            <pc:sldMk cId="3637244983" sldId="456"/>
            <ac:spMk id="3" creationId="{09CEB08A-5E28-8A75-C062-5A97C171B687}"/>
          </ac:spMkLst>
        </pc:spChg>
        <pc:spChg chg="del">
          <ac:chgData name="Sophie Jones" userId="c50bea07-6f49-4579-bcaa-6a76861b199a" providerId="ADAL" clId="{0185C3CD-C301-4C83-9FD3-7670B77120E9}" dt="2023-09-21T20:58:36.800" v="1512" actId="478"/>
          <ac:spMkLst>
            <pc:docMk/>
            <pc:sldMk cId="3637244983" sldId="456"/>
            <ac:spMk id="4" creationId="{5AB08F14-8C7F-AC96-61FF-EBB08D2C4C53}"/>
          </ac:spMkLst>
        </pc:spChg>
        <pc:spChg chg="del">
          <ac:chgData name="Sophie Jones" userId="c50bea07-6f49-4579-bcaa-6a76861b199a" providerId="ADAL" clId="{0185C3CD-C301-4C83-9FD3-7670B77120E9}" dt="2023-09-21T20:58:39.797" v="1513" actId="478"/>
          <ac:spMkLst>
            <pc:docMk/>
            <pc:sldMk cId="3637244983" sldId="456"/>
            <ac:spMk id="6" creationId="{F0D92081-F681-558D-6FD8-9753D1FB3942}"/>
          </ac:spMkLst>
        </pc:spChg>
        <pc:spChg chg="add del mod">
          <ac:chgData name="Sophie Jones" userId="c50bea07-6f49-4579-bcaa-6a76861b199a" providerId="ADAL" clId="{0185C3CD-C301-4C83-9FD3-7670B77120E9}" dt="2023-09-21T21:19:45.028" v="1520"/>
          <ac:spMkLst>
            <pc:docMk/>
            <pc:sldMk cId="3637244983" sldId="456"/>
            <ac:spMk id="7" creationId="{D9310C55-69F2-F8A0-E383-102888DA74C5}"/>
          </ac:spMkLst>
        </pc:spChg>
        <pc:spChg chg="add del mod">
          <ac:chgData name="Sophie Jones" userId="c50bea07-6f49-4579-bcaa-6a76861b199a" providerId="ADAL" clId="{0185C3CD-C301-4C83-9FD3-7670B77120E9}" dt="2023-09-24T20:08:26.870" v="1601" actId="478"/>
          <ac:spMkLst>
            <pc:docMk/>
            <pc:sldMk cId="3637244983" sldId="456"/>
            <ac:spMk id="9" creationId="{BD856616-5981-CD4D-EF72-BE986AE8D4B3}"/>
          </ac:spMkLst>
        </pc:spChg>
        <pc:spChg chg="add mod">
          <ac:chgData name="Sophie Jones" userId="c50bea07-6f49-4579-bcaa-6a76861b199a" providerId="ADAL" clId="{0185C3CD-C301-4C83-9FD3-7670B77120E9}" dt="2023-10-05T19:38:43.676" v="5928" actId="20577"/>
          <ac:spMkLst>
            <pc:docMk/>
            <pc:sldMk cId="3637244983" sldId="456"/>
            <ac:spMk id="11" creationId="{DCA83AD8-3ABE-26E1-7617-5EB0C813F371}"/>
          </ac:spMkLst>
        </pc:spChg>
        <pc:spChg chg="del">
          <ac:chgData name="Sophie Jones" userId="c50bea07-6f49-4579-bcaa-6a76861b199a" providerId="ADAL" clId="{0185C3CD-C301-4C83-9FD3-7670B77120E9}" dt="2023-09-21T20:58:42.693" v="1514" actId="478"/>
          <ac:spMkLst>
            <pc:docMk/>
            <pc:sldMk cId="3637244983" sldId="456"/>
            <ac:spMk id="12" creationId="{08FD08EB-57A3-AE3F-120B-A62213B13675}"/>
          </ac:spMkLst>
        </pc:spChg>
        <pc:spChg chg="add del">
          <ac:chgData name="Sophie Jones" userId="c50bea07-6f49-4579-bcaa-6a76861b199a" providerId="ADAL" clId="{0185C3CD-C301-4C83-9FD3-7670B77120E9}" dt="2023-09-21T21:19:53.370" v="1522"/>
          <ac:spMkLst>
            <pc:docMk/>
            <pc:sldMk cId="3637244983" sldId="456"/>
            <ac:spMk id="13" creationId="{3ACE54CE-13DA-CF84-A9AE-D5F1A6185BC2}"/>
          </ac:spMkLst>
        </pc:spChg>
        <pc:spChg chg="add del">
          <ac:chgData name="Sophie Jones" userId="c50bea07-6f49-4579-bcaa-6a76861b199a" providerId="ADAL" clId="{0185C3CD-C301-4C83-9FD3-7670B77120E9}" dt="2023-09-21T21:19:57.681" v="1524"/>
          <ac:spMkLst>
            <pc:docMk/>
            <pc:sldMk cId="3637244983" sldId="456"/>
            <ac:spMk id="14" creationId="{F8E24582-3D1B-5A8F-1803-0699E90C7B75}"/>
          </ac:spMkLst>
        </pc:spChg>
        <pc:picChg chg="add mod">
          <ac:chgData name="Sophie Jones" userId="c50bea07-6f49-4579-bcaa-6a76861b199a" providerId="ADAL" clId="{0185C3CD-C301-4C83-9FD3-7670B77120E9}" dt="2023-09-24T20:03:00.699" v="1552" actId="14100"/>
          <ac:picMkLst>
            <pc:docMk/>
            <pc:sldMk cId="3637244983" sldId="456"/>
            <ac:picMk id="6" creationId="{ABDA27C2-0EC6-C6A6-DDF0-5038F2054160}"/>
          </ac:picMkLst>
        </pc:picChg>
        <pc:picChg chg="del">
          <ac:chgData name="Sophie Jones" userId="c50bea07-6f49-4579-bcaa-6a76861b199a" providerId="ADAL" clId="{0185C3CD-C301-4C83-9FD3-7670B77120E9}" dt="2023-09-21T20:58:47.182" v="1518" actId="478"/>
          <ac:picMkLst>
            <pc:docMk/>
            <pc:sldMk cId="3637244983" sldId="456"/>
            <ac:picMk id="8" creationId="{21F9FD56-DF62-4474-DA02-F1B0666925CC}"/>
          </ac:picMkLst>
        </pc:picChg>
        <pc:picChg chg="add mod">
          <ac:chgData name="Sophie Jones" userId="c50bea07-6f49-4579-bcaa-6a76861b199a" providerId="ADAL" clId="{0185C3CD-C301-4C83-9FD3-7670B77120E9}" dt="2023-09-24T20:02:55.144" v="1550" actId="1076"/>
          <ac:picMkLst>
            <pc:docMk/>
            <pc:sldMk cId="3637244983" sldId="456"/>
            <ac:picMk id="8" creationId="{6F68C1A6-A63B-01BE-4D3A-1B954F8DD0A6}"/>
          </ac:picMkLst>
        </pc:picChg>
        <pc:picChg chg="del">
          <ac:chgData name="Sophie Jones" userId="c50bea07-6f49-4579-bcaa-6a76861b199a" providerId="ADAL" clId="{0185C3CD-C301-4C83-9FD3-7670B77120E9}" dt="2023-09-24T20:02:51.789" v="1548" actId="478"/>
          <ac:picMkLst>
            <pc:docMk/>
            <pc:sldMk cId="3637244983" sldId="456"/>
            <ac:picMk id="10" creationId="{19CD74D6-C2DD-5810-0946-E62A24745A3F}"/>
          </ac:picMkLst>
        </pc:picChg>
        <pc:picChg chg="del mod">
          <ac:chgData name="Sophie Jones" userId="c50bea07-6f49-4579-bcaa-6a76861b199a" providerId="ADAL" clId="{0185C3CD-C301-4C83-9FD3-7670B77120E9}" dt="2023-09-21T20:58:46.813" v="1517" actId="478"/>
          <ac:picMkLst>
            <pc:docMk/>
            <pc:sldMk cId="3637244983" sldId="456"/>
            <ac:picMk id="11" creationId="{AD290DEF-D6BE-EC56-D060-A0FF8AD734C1}"/>
          </ac:picMkLst>
        </pc:picChg>
      </pc:sldChg>
      <pc:sldChg chg="add del">
        <pc:chgData name="Sophie Jones" userId="c50bea07-6f49-4579-bcaa-6a76861b199a" providerId="ADAL" clId="{0185C3CD-C301-4C83-9FD3-7670B77120E9}" dt="2023-09-25T02:28:54.241" v="2732" actId="47"/>
        <pc:sldMkLst>
          <pc:docMk/>
          <pc:sldMk cId="3594678707" sldId="457"/>
        </pc:sldMkLst>
      </pc:sldChg>
      <pc:sldChg chg="addSp delSp modSp add del mod">
        <pc:chgData name="Sophie Jones" userId="c50bea07-6f49-4579-bcaa-6a76861b199a" providerId="ADAL" clId="{0185C3CD-C301-4C83-9FD3-7670B77120E9}" dt="2023-10-05T02:11:20.386" v="3314" actId="47"/>
        <pc:sldMkLst>
          <pc:docMk/>
          <pc:sldMk cId="3373967652" sldId="458"/>
        </pc:sldMkLst>
        <pc:spChg chg="add del mod">
          <ac:chgData name="Sophie Jones" userId="c50bea07-6f49-4579-bcaa-6a76861b199a" providerId="ADAL" clId="{0185C3CD-C301-4C83-9FD3-7670B77120E9}" dt="2023-10-05T02:05:14.738" v="3245" actId="478"/>
          <ac:spMkLst>
            <pc:docMk/>
            <pc:sldMk cId="3373967652" sldId="458"/>
            <ac:spMk id="3" creationId="{9116D227-74F1-834F-FD38-819F8DFC597F}"/>
          </ac:spMkLst>
        </pc:spChg>
        <pc:spChg chg="add mod">
          <ac:chgData name="Sophie Jones" userId="c50bea07-6f49-4579-bcaa-6a76861b199a" providerId="ADAL" clId="{0185C3CD-C301-4C83-9FD3-7670B77120E9}" dt="2023-10-05T02:10:43.475" v="3307" actId="1076"/>
          <ac:spMkLst>
            <pc:docMk/>
            <pc:sldMk cId="3373967652" sldId="458"/>
            <ac:spMk id="8" creationId="{5C52098B-1A40-7F49-93E3-5F82B44641FF}"/>
          </ac:spMkLst>
        </pc:spChg>
        <pc:spChg chg="add del mod">
          <ac:chgData name="Sophie Jones" userId="c50bea07-6f49-4579-bcaa-6a76861b199a" providerId="ADAL" clId="{0185C3CD-C301-4C83-9FD3-7670B77120E9}" dt="2023-09-25T02:41:51.449" v="2815" actId="478"/>
          <ac:spMkLst>
            <pc:docMk/>
            <pc:sldMk cId="3373967652" sldId="458"/>
            <ac:spMk id="10" creationId="{1488E212-B992-34DF-F661-5D2AE2372150}"/>
          </ac:spMkLst>
        </pc:spChg>
        <pc:picChg chg="add del">
          <ac:chgData name="Sophie Jones" userId="c50bea07-6f49-4579-bcaa-6a76861b199a" providerId="ADAL" clId="{0185C3CD-C301-4C83-9FD3-7670B77120E9}" dt="2023-09-25T02:29:01.068" v="2734" actId="478"/>
          <ac:picMkLst>
            <pc:docMk/>
            <pc:sldMk cId="3373967652" sldId="458"/>
            <ac:picMk id="4" creationId="{30CC536F-C79F-E119-56B2-1AB0F3DCF84D}"/>
          </ac:picMkLst>
        </pc:picChg>
        <pc:picChg chg="add del mod">
          <ac:chgData name="Sophie Jones" userId="c50bea07-6f49-4579-bcaa-6a76861b199a" providerId="ADAL" clId="{0185C3CD-C301-4C83-9FD3-7670B77120E9}" dt="2023-10-05T02:05:12.806" v="3244" actId="478"/>
          <ac:picMkLst>
            <pc:docMk/>
            <pc:sldMk cId="3373967652" sldId="458"/>
            <ac:picMk id="4" creationId="{BAADDF25-1A0A-CD1F-6D9D-E2594732EB07}"/>
          </ac:picMkLst>
        </pc:picChg>
        <pc:picChg chg="add del mod">
          <ac:chgData name="Sophie Jones" userId="c50bea07-6f49-4579-bcaa-6a76861b199a" providerId="ADAL" clId="{0185C3CD-C301-4C83-9FD3-7670B77120E9}" dt="2023-10-05T02:05:12.201" v="3242" actId="478"/>
          <ac:picMkLst>
            <pc:docMk/>
            <pc:sldMk cId="3373967652" sldId="458"/>
            <ac:picMk id="5" creationId="{EF552854-E529-55F3-3001-121F9479A188}"/>
          </ac:picMkLst>
        </pc:picChg>
        <pc:picChg chg="add del">
          <ac:chgData name="Sophie Jones" userId="c50bea07-6f49-4579-bcaa-6a76861b199a" providerId="ADAL" clId="{0185C3CD-C301-4C83-9FD3-7670B77120E9}" dt="2023-09-25T02:29:04.299" v="2736" actId="22"/>
          <ac:picMkLst>
            <pc:docMk/>
            <pc:sldMk cId="3373967652" sldId="458"/>
            <ac:picMk id="6" creationId="{BCAC004B-EE70-9C0C-F316-28989BED8A15}"/>
          </ac:picMkLst>
        </pc:picChg>
        <pc:picChg chg="add mod">
          <ac:chgData name="Sophie Jones" userId="c50bea07-6f49-4579-bcaa-6a76861b199a" providerId="ADAL" clId="{0185C3CD-C301-4C83-9FD3-7670B77120E9}" dt="2023-10-05T02:06:13.643" v="3255" actId="1076"/>
          <ac:picMkLst>
            <pc:docMk/>
            <pc:sldMk cId="3373967652" sldId="458"/>
            <ac:picMk id="9" creationId="{0E39D558-7A4A-5E36-7694-114CFBB360D0}"/>
          </ac:picMkLst>
        </pc:picChg>
        <pc:picChg chg="add del mod">
          <ac:chgData name="Sophie Jones" userId="c50bea07-6f49-4579-bcaa-6a76861b199a" providerId="ADAL" clId="{0185C3CD-C301-4C83-9FD3-7670B77120E9}" dt="2023-10-05T02:10:15.188" v="3300" actId="478"/>
          <ac:picMkLst>
            <pc:docMk/>
            <pc:sldMk cId="3373967652" sldId="458"/>
            <ac:picMk id="2050" creationId="{6D410815-FAE2-3C10-3346-A1E9F4820F1A}"/>
          </ac:picMkLst>
        </pc:picChg>
      </pc:sldChg>
      <pc:sldChg chg="addSp delSp modSp add del mod">
        <pc:chgData name="Sophie Jones" userId="c50bea07-6f49-4579-bcaa-6a76861b199a" providerId="ADAL" clId="{0185C3CD-C301-4C83-9FD3-7670B77120E9}" dt="2023-10-05T02:11:21.306" v="3315" actId="47"/>
        <pc:sldMkLst>
          <pc:docMk/>
          <pc:sldMk cId="1077691438" sldId="459"/>
        </pc:sldMkLst>
        <pc:spChg chg="add mod">
          <ac:chgData name="Sophie Jones" userId="c50bea07-6f49-4579-bcaa-6a76861b199a" providerId="ADAL" clId="{0185C3CD-C301-4C83-9FD3-7670B77120E9}" dt="2023-09-25T02:31:13.763" v="2803" actId="1076"/>
          <ac:spMkLst>
            <pc:docMk/>
            <pc:sldMk cId="1077691438" sldId="459"/>
            <ac:spMk id="4" creationId="{6B190117-FA16-D987-5CC6-9DA9AFD3A6BA}"/>
          </ac:spMkLst>
        </pc:spChg>
        <pc:spChg chg="add del mod">
          <ac:chgData name="Sophie Jones" userId="c50bea07-6f49-4579-bcaa-6a76861b199a" providerId="ADAL" clId="{0185C3CD-C301-4C83-9FD3-7670B77120E9}" dt="2023-09-25T02:40:17.898" v="2811" actId="21"/>
          <ac:spMkLst>
            <pc:docMk/>
            <pc:sldMk cId="1077691438" sldId="459"/>
            <ac:spMk id="8" creationId="{3B9A98B2-38A7-56D5-A51E-091448BD7116}"/>
          </ac:spMkLst>
        </pc:spChg>
        <pc:spChg chg="add mod">
          <ac:chgData name="Sophie Jones" userId="c50bea07-6f49-4579-bcaa-6a76861b199a" providerId="ADAL" clId="{0185C3CD-C301-4C83-9FD3-7670B77120E9}" dt="2023-10-05T02:05:45.341" v="3251" actId="1076"/>
          <ac:spMkLst>
            <pc:docMk/>
            <pc:sldMk cId="1077691438" sldId="459"/>
            <ac:spMk id="8" creationId="{565F4B9E-CE6B-67F8-49A0-107978B3C5BA}"/>
          </ac:spMkLst>
        </pc:spChg>
        <pc:spChg chg="add del mod">
          <ac:chgData name="Sophie Jones" userId="c50bea07-6f49-4579-bcaa-6a76861b199a" providerId="ADAL" clId="{0185C3CD-C301-4C83-9FD3-7670B77120E9}" dt="2023-09-25T02:41:47.979" v="2814" actId="478"/>
          <ac:spMkLst>
            <pc:docMk/>
            <pc:sldMk cId="1077691438" sldId="459"/>
            <ac:spMk id="9" creationId="{D6300401-E724-C8C1-D710-E3CE6CF5D984}"/>
          </ac:spMkLst>
        </pc:spChg>
        <pc:picChg chg="add mod">
          <ac:chgData name="Sophie Jones" userId="c50bea07-6f49-4579-bcaa-6a76861b199a" providerId="ADAL" clId="{0185C3CD-C301-4C83-9FD3-7670B77120E9}" dt="2023-10-05T02:05:35.598" v="3249" actId="1076"/>
          <ac:picMkLst>
            <pc:docMk/>
            <pc:sldMk cId="1077691438" sldId="459"/>
            <ac:picMk id="3" creationId="{9D144C81-CC86-4801-D124-231BE3818995}"/>
          </ac:picMkLst>
        </pc:picChg>
        <pc:picChg chg="add mod">
          <ac:chgData name="Sophie Jones" userId="c50bea07-6f49-4579-bcaa-6a76861b199a" providerId="ADAL" clId="{0185C3CD-C301-4C83-9FD3-7670B77120E9}" dt="2023-10-05T02:05:23.494" v="3246" actId="1076"/>
          <ac:picMkLst>
            <pc:docMk/>
            <pc:sldMk cId="1077691438" sldId="459"/>
            <ac:picMk id="5" creationId="{13B30086-B111-1DDA-DA9D-95D7EFE1DFBB}"/>
          </ac:picMkLst>
        </pc:picChg>
        <pc:picChg chg="add mod">
          <ac:chgData name="Sophie Jones" userId="c50bea07-6f49-4579-bcaa-6a76861b199a" providerId="ADAL" clId="{0185C3CD-C301-4C83-9FD3-7670B77120E9}" dt="2023-10-05T02:05:25.723" v="3247" actId="1076"/>
          <ac:picMkLst>
            <pc:docMk/>
            <pc:sldMk cId="1077691438" sldId="459"/>
            <ac:picMk id="6" creationId="{67DAED33-2A79-AA61-8ADD-9E53482DEAC0}"/>
          </ac:picMkLst>
        </pc:picChg>
        <pc:picChg chg="add mod">
          <ac:chgData name="Sophie Jones" userId="c50bea07-6f49-4579-bcaa-6a76861b199a" providerId="ADAL" clId="{0185C3CD-C301-4C83-9FD3-7670B77120E9}" dt="2023-10-05T02:05:35.598" v="3249" actId="1076"/>
          <ac:picMkLst>
            <pc:docMk/>
            <pc:sldMk cId="1077691438" sldId="459"/>
            <ac:picMk id="7" creationId="{8840AAE8-19BE-C29D-0A08-EB7022F1CD28}"/>
          </ac:picMkLst>
        </pc:picChg>
      </pc:sldChg>
      <pc:sldChg chg="addSp delSp modSp add del mod">
        <pc:chgData name="Sophie Jones" userId="c50bea07-6f49-4579-bcaa-6a76861b199a" providerId="ADAL" clId="{0185C3CD-C301-4C83-9FD3-7670B77120E9}" dt="2023-10-05T02:05:53.524" v="3252" actId="47"/>
        <pc:sldMkLst>
          <pc:docMk/>
          <pc:sldMk cId="1751848722" sldId="460"/>
        </pc:sldMkLst>
        <pc:spChg chg="add mod">
          <ac:chgData name="Sophie Jones" userId="c50bea07-6f49-4579-bcaa-6a76861b199a" providerId="ADAL" clId="{0185C3CD-C301-4C83-9FD3-7670B77120E9}" dt="2023-09-25T02:29:47.141" v="2749" actId="1076"/>
          <ac:spMkLst>
            <pc:docMk/>
            <pc:sldMk cId="1751848722" sldId="460"/>
            <ac:spMk id="4" creationId="{4CC96029-0D45-04AC-5A40-0B7B84EC1F5D}"/>
          </ac:spMkLst>
        </pc:spChg>
        <pc:spChg chg="add del mod">
          <ac:chgData name="Sophie Jones" userId="c50bea07-6f49-4579-bcaa-6a76861b199a" providerId="ADAL" clId="{0185C3CD-C301-4C83-9FD3-7670B77120E9}" dt="2023-09-25T02:40:07.269" v="2808" actId="478"/>
          <ac:spMkLst>
            <pc:docMk/>
            <pc:sldMk cId="1751848722" sldId="460"/>
            <ac:spMk id="8" creationId="{22E8F4BC-F075-FE73-B368-E81896523E78}"/>
          </ac:spMkLst>
        </pc:spChg>
        <pc:picChg chg="add mod">
          <ac:chgData name="Sophie Jones" userId="c50bea07-6f49-4579-bcaa-6a76861b199a" providerId="ADAL" clId="{0185C3CD-C301-4C83-9FD3-7670B77120E9}" dt="2023-09-25T02:29:48.916" v="2751" actId="1076"/>
          <ac:picMkLst>
            <pc:docMk/>
            <pc:sldMk cId="1751848722" sldId="460"/>
            <ac:picMk id="5" creationId="{14BF10A0-1190-4041-7BEB-DA9D4AAB7931}"/>
          </ac:picMkLst>
        </pc:picChg>
        <pc:picChg chg="add mod">
          <ac:chgData name="Sophie Jones" userId="c50bea07-6f49-4579-bcaa-6a76861b199a" providerId="ADAL" clId="{0185C3CD-C301-4C83-9FD3-7670B77120E9}" dt="2023-09-25T02:29:48.182" v="2750" actId="1076"/>
          <ac:picMkLst>
            <pc:docMk/>
            <pc:sldMk cId="1751848722" sldId="460"/>
            <ac:picMk id="6" creationId="{647693AF-B0FE-8D94-B42F-EC0A6C6FA760}"/>
          </ac:picMkLst>
        </pc:picChg>
      </pc:sldChg>
      <pc:sldChg chg="addSp delSp modSp new mod">
        <pc:chgData name="Sophie Jones" userId="c50bea07-6f49-4579-bcaa-6a76861b199a" providerId="ADAL" clId="{0185C3CD-C301-4C83-9FD3-7670B77120E9}" dt="2023-10-05T19:50:22.776" v="6016" actId="20577"/>
        <pc:sldMkLst>
          <pc:docMk/>
          <pc:sldMk cId="1526062411" sldId="461"/>
        </pc:sldMkLst>
        <pc:spChg chg="mod">
          <ac:chgData name="Sophie Jones" userId="c50bea07-6f49-4579-bcaa-6a76861b199a" providerId="ADAL" clId="{0185C3CD-C301-4C83-9FD3-7670B77120E9}" dt="2023-10-05T02:15:19.537" v="3340"/>
          <ac:spMkLst>
            <pc:docMk/>
            <pc:sldMk cId="1526062411" sldId="461"/>
            <ac:spMk id="2" creationId="{5EAC3800-E8CB-41B3-19D3-A13FCA586877}"/>
          </ac:spMkLst>
        </pc:spChg>
        <pc:spChg chg="mod">
          <ac:chgData name="Sophie Jones" userId="c50bea07-6f49-4579-bcaa-6a76861b199a" providerId="ADAL" clId="{0185C3CD-C301-4C83-9FD3-7670B77120E9}" dt="2023-10-05T19:50:22.776" v="6016" actId="20577"/>
          <ac:spMkLst>
            <pc:docMk/>
            <pc:sldMk cId="1526062411" sldId="461"/>
            <ac:spMk id="3" creationId="{B55B7C99-A589-3107-23FF-292B23461CD5}"/>
          </ac:spMkLst>
        </pc:spChg>
        <pc:spChg chg="add mod">
          <ac:chgData name="Sophie Jones" userId="c50bea07-6f49-4579-bcaa-6a76861b199a" providerId="ADAL" clId="{0185C3CD-C301-4C83-9FD3-7670B77120E9}" dt="2023-10-05T03:44:54.597" v="5925" actId="1076"/>
          <ac:spMkLst>
            <pc:docMk/>
            <pc:sldMk cId="1526062411" sldId="461"/>
            <ac:spMk id="6" creationId="{18B552A6-05F4-7110-343C-5F69C7FCB1F1}"/>
          </ac:spMkLst>
        </pc:spChg>
        <pc:picChg chg="add del mod">
          <ac:chgData name="Sophie Jones" userId="c50bea07-6f49-4579-bcaa-6a76861b199a" providerId="ADAL" clId="{0185C3CD-C301-4C83-9FD3-7670B77120E9}" dt="2023-10-05T03:11:45.616" v="4912" actId="21"/>
          <ac:picMkLst>
            <pc:docMk/>
            <pc:sldMk cId="1526062411" sldId="461"/>
            <ac:picMk id="4" creationId="{49AA6CA5-F026-3FBB-483E-CB7C96BC1548}"/>
          </ac:picMkLst>
        </pc:picChg>
        <pc:picChg chg="add del mod">
          <ac:chgData name="Sophie Jones" userId="c50bea07-6f49-4579-bcaa-6a76861b199a" providerId="ADAL" clId="{0185C3CD-C301-4C83-9FD3-7670B77120E9}" dt="2023-10-05T03:11:35.817" v="4909"/>
          <ac:picMkLst>
            <pc:docMk/>
            <pc:sldMk cId="1526062411" sldId="461"/>
            <ac:picMk id="5122" creationId="{6189AA39-CA52-D2B8-1861-C5E1B5B25FD1}"/>
          </ac:picMkLst>
        </pc:picChg>
        <pc:picChg chg="add mod">
          <ac:chgData name="Sophie Jones" userId="c50bea07-6f49-4579-bcaa-6a76861b199a" providerId="ADAL" clId="{0185C3CD-C301-4C83-9FD3-7670B77120E9}" dt="2023-10-05T03:12:15.245" v="4920" actId="14100"/>
          <ac:picMkLst>
            <pc:docMk/>
            <pc:sldMk cId="1526062411" sldId="461"/>
            <ac:picMk id="5124" creationId="{98067996-627C-9921-BFB0-A191EB70F205}"/>
          </ac:picMkLst>
        </pc:picChg>
      </pc:sldChg>
      <pc:sldChg chg="addSp delSp modSp add mod ord">
        <pc:chgData name="Sophie Jones" userId="c50bea07-6f49-4579-bcaa-6a76861b199a" providerId="ADAL" clId="{0185C3CD-C301-4C83-9FD3-7670B77120E9}" dt="2023-10-05T19:46:29.197" v="6005" actId="313"/>
        <pc:sldMkLst>
          <pc:docMk/>
          <pc:sldMk cId="687751693" sldId="462"/>
        </pc:sldMkLst>
        <pc:spChg chg="del mod">
          <ac:chgData name="Sophie Jones" userId="c50bea07-6f49-4579-bcaa-6a76861b199a" providerId="ADAL" clId="{0185C3CD-C301-4C83-9FD3-7670B77120E9}" dt="2023-09-25T02:44:35.316" v="2829"/>
          <ac:spMkLst>
            <pc:docMk/>
            <pc:sldMk cId="687751693" sldId="462"/>
            <ac:spMk id="3" creationId="{6B06BD86-05B2-1DA4-8DD1-C0C7889680D1}"/>
          </ac:spMkLst>
        </pc:spChg>
        <pc:spChg chg="add del mod">
          <ac:chgData name="Sophie Jones" userId="c50bea07-6f49-4579-bcaa-6a76861b199a" providerId="ADAL" clId="{0185C3CD-C301-4C83-9FD3-7670B77120E9}" dt="2023-10-05T02:28:56.358" v="3621" actId="478"/>
          <ac:spMkLst>
            <pc:docMk/>
            <pc:sldMk cId="687751693" sldId="462"/>
            <ac:spMk id="4" creationId="{3419B007-47F3-87A9-E106-219A4D16F568}"/>
          </ac:spMkLst>
        </pc:spChg>
        <pc:spChg chg="add del">
          <ac:chgData name="Sophie Jones" userId="c50bea07-6f49-4579-bcaa-6a76861b199a" providerId="ADAL" clId="{0185C3CD-C301-4C83-9FD3-7670B77120E9}" dt="2023-10-05T02:16:13.338" v="3369" actId="478"/>
          <ac:spMkLst>
            <pc:docMk/>
            <pc:sldMk cId="687751693" sldId="462"/>
            <ac:spMk id="5" creationId="{E0E78E0B-50F0-A919-F16E-20D1E2C342B7}"/>
          </ac:spMkLst>
        </pc:spChg>
        <pc:spChg chg="add del">
          <ac:chgData name="Sophie Jones" userId="c50bea07-6f49-4579-bcaa-6a76861b199a" providerId="ADAL" clId="{0185C3CD-C301-4C83-9FD3-7670B77120E9}" dt="2023-10-05T02:28:58.161" v="3623" actId="22"/>
          <ac:spMkLst>
            <pc:docMk/>
            <pc:sldMk cId="687751693" sldId="462"/>
            <ac:spMk id="7" creationId="{8187D939-906A-EE48-8603-20AF17DDAB79}"/>
          </ac:spMkLst>
        </pc:spChg>
        <pc:spChg chg="add del">
          <ac:chgData name="Sophie Jones" userId="c50bea07-6f49-4579-bcaa-6a76861b199a" providerId="ADAL" clId="{0185C3CD-C301-4C83-9FD3-7670B77120E9}" dt="2023-10-05T02:29:03.054" v="3625" actId="22"/>
          <ac:spMkLst>
            <pc:docMk/>
            <pc:sldMk cId="687751693" sldId="462"/>
            <ac:spMk id="9" creationId="{25C7B147-9553-AEAD-AE5A-01CDCA5732A6}"/>
          </ac:spMkLst>
        </pc:spChg>
        <pc:spChg chg="add del">
          <ac:chgData name="Sophie Jones" userId="c50bea07-6f49-4579-bcaa-6a76861b199a" providerId="ADAL" clId="{0185C3CD-C301-4C83-9FD3-7670B77120E9}" dt="2023-10-05T02:29:19.787" v="3627" actId="22"/>
          <ac:spMkLst>
            <pc:docMk/>
            <pc:sldMk cId="687751693" sldId="462"/>
            <ac:spMk id="11" creationId="{EB843D89-5D77-C233-6470-57760A6DC2BF}"/>
          </ac:spMkLst>
        </pc:spChg>
        <pc:spChg chg="add mod">
          <ac:chgData name="Sophie Jones" userId="c50bea07-6f49-4579-bcaa-6a76861b199a" providerId="ADAL" clId="{0185C3CD-C301-4C83-9FD3-7670B77120E9}" dt="2023-10-05T19:46:29.197" v="6005" actId="313"/>
          <ac:spMkLst>
            <pc:docMk/>
            <pc:sldMk cId="687751693" sldId="462"/>
            <ac:spMk id="12" creationId="{CD4ABB71-5FCD-3963-847D-728CD1068794}"/>
          </ac:spMkLst>
        </pc:spChg>
        <pc:picChg chg="del">
          <ac:chgData name="Sophie Jones" userId="c50bea07-6f49-4579-bcaa-6a76861b199a" providerId="ADAL" clId="{0185C3CD-C301-4C83-9FD3-7670B77120E9}" dt="2023-09-25T02:44:35.787" v="2830" actId="478"/>
          <ac:picMkLst>
            <pc:docMk/>
            <pc:sldMk cId="687751693" sldId="462"/>
            <ac:picMk id="9" creationId="{43A11FCF-8983-E46F-6D3B-A96ACD497DF7}"/>
          </ac:picMkLst>
        </pc:picChg>
        <pc:picChg chg="del">
          <ac:chgData name="Sophie Jones" userId="c50bea07-6f49-4579-bcaa-6a76861b199a" providerId="ADAL" clId="{0185C3CD-C301-4C83-9FD3-7670B77120E9}" dt="2023-09-25T02:44:37.436" v="2833" actId="478"/>
          <ac:picMkLst>
            <pc:docMk/>
            <pc:sldMk cId="687751693" sldId="462"/>
            <ac:picMk id="11" creationId="{BB788A5A-AB08-0155-E659-2BFA699F6B08}"/>
          </ac:picMkLst>
        </pc:picChg>
        <pc:picChg chg="add mod">
          <ac:chgData name="Sophie Jones" userId="c50bea07-6f49-4579-bcaa-6a76861b199a" providerId="ADAL" clId="{0185C3CD-C301-4C83-9FD3-7670B77120E9}" dt="2023-10-05T03:20:00.209" v="5000" actId="1076"/>
          <ac:picMkLst>
            <pc:docMk/>
            <pc:sldMk cId="687751693" sldId="462"/>
            <ac:picMk id="13" creationId="{175FE077-930F-1C3C-2056-A76550EF8F70}"/>
          </ac:picMkLst>
        </pc:picChg>
        <pc:picChg chg="del">
          <ac:chgData name="Sophie Jones" userId="c50bea07-6f49-4579-bcaa-6a76861b199a" providerId="ADAL" clId="{0185C3CD-C301-4C83-9FD3-7670B77120E9}" dt="2023-09-25T02:44:37.067" v="2832" actId="478"/>
          <ac:picMkLst>
            <pc:docMk/>
            <pc:sldMk cId="687751693" sldId="462"/>
            <ac:picMk id="13" creationId="{3EBB7602-6F1A-3120-C6E9-6EB9B0FD46C2}"/>
          </ac:picMkLst>
        </pc:picChg>
        <pc:picChg chg="del">
          <ac:chgData name="Sophie Jones" userId="c50bea07-6f49-4579-bcaa-6a76861b199a" providerId="ADAL" clId="{0185C3CD-C301-4C83-9FD3-7670B77120E9}" dt="2023-09-25T02:44:36.416" v="2831" actId="478"/>
          <ac:picMkLst>
            <pc:docMk/>
            <pc:sldMk cId="687751693" sldId="462"/>
            <ac:picMk id="15" creationId="{C3F45644-002A-B664-FC84-91FBE8424C33}"/>
          </ac:picMkLst>
        </pc:picChg>
        <pc:picChg chg="del">
          <ac:chgData name="Sophie Jones" userId="c50bea07-6f49-4579-bcaa-6a76861b199a" providerId="ADAL" clId="{0185C3CD-C301-4C83-9FD3-7670B77120E9}" dt="2023-09-25T02:44:35.316" v="2827" actId="478"/>
          <ac:picMkLst>
            <pc:docMk/>
            <pc:sldMk cId="687751693" sldId="462"/>
            <ac:picMk id="17" creationId="{759A8B33-EEA6-614A-A0CA-FE8DDC90F2BD}"/>
          </ac:picMkLst>
        </pc:picChg>
        <pc:picChg chg="add del mod">
          <ac:chgData name="Sophie Jones" userId="c50bea07-6f49-4579-bcaa-6a76861b199a" providerId="ADAL" clId="{0185C3CD-C301-4C83-9FD3-7670B77120E9}" dt="2023-10-05T03:18:59.600" v="4988"/>
          <ac:picMkLst>
            <pc:docMk/>
            <pc:sldMk cId="687751693" sldId="462"/>
            <ac:picMk id="4098" creationId="{3E64425F-A51B-B0CE-7876-F4C4034F608C}"/>
          </ac:picMkLst>
        </pc:picChg>
        <pc:picChg chg="add mod">
          <ac:chgData name="Sophie Jones" userId="c50bea07-6f49-4579-bcaa-6a76861b199a" providerId="ADAL" clId="{0185C3CD-C301-4C83-9FD3-7670B77120E9}" dt="2023-10-05T19:45:11.292" v="5950" actId="1038"/>
          <ac:picMkLst>
            <pc:docMk/>
            <pc:sldMk cId="687751693" sldId="462"/>
            <ac:picMk id="4100" creationId="{2743A2DB-3F03-931B-58A3-C881ABE3F88B}"/>
          </ac:picMkLst>
        </pc:picChg>
        <pc:picChg chg="add mod">
          <ac:chgData name="Sophie Jones" userId="c50bea07-6f49-4579-bcaa-6a76861b199a" providerId="ADAL" clId="{0185C3CD-C301-4C83-9FD3-7670B77120E9}" dt="2023-10-05T03:20:39.177" v="5008" actId="14100"/>
          <ac:picMkLst>
            <pc:docMk/>
            <pc:sldMk cId="687751693" sldId="462"/>
            <ac:picMk id="4102" creationId="{4BB45426-9B92-98F1-5450-8028020FE99C}"/>
          </ac:picMkLst>
        </pc:picChg>
        <pc:picChg chg="add del mod">
          <ac:chgData name="Sophie Jones" userId="c50bea07-6f49-4579-bcaa-6a76861b199a" providerId="ADAL" clId="{0185C3CD-C301-4C83-9FD3-7670B77120E9}" dt="2023-10-05T03:21:33.333" v="5012"/>
          <ac:picMkLst>
            <pc:docMk/>
            <pc:sldMk cId="687751693" sldId="462"/>
            <ac:picMk id="4104" creationId="{76DBC727-1BF8-1D2D-E9AE-7B376DB66A02}"/>
          </ac:picMkLst>
        </pc:picChg>
        <pc:picChg chg="add del mod">
          <ac:chgData name="Sophie Jones" userId="c50bea07-6f49-4579-bcaa-6a76861b199a" providerId="ADAL" clId="{0185C3CD-C301-4C83-9FD3-7670B77120E9}" dt="2023-10-05T03:22:08.224" v="5021" actId="478"/>
          <ac:picMkLst>
            <pc:docMk/>
            <pc:sldMk cId="687751693" sldId="462"/>
            <ac:picMk id="4106" creationId="{03924860-B79B-C6C6-5755-59DDAD422C6D}"/>
          </ac:picMkLst>
        </pc:picChg>
      </pc:sldChg>
      <pc:sldChg chg="addSp delSp modSp add mod ord">
        <pc:chgData name="Sophie Jones" userId="c50bea07-6f49-4579-bcaa-6a76861b199a" providerId="ADAL" clId="{0185C3CD-C301-4C83-9FD3-7670B77120E9}" dt="2023-10-02T00:54:16.076" v="3012" actId="1035"/>
        <pc:sldMkLst>
          <pc:docMk/>
          <pc:sldMk cId="2900446652" sldId="463"/>
        </pc:sldMkLst>
        <pc:spChg chg="mod">
          <ac:chgData name="Sophie Jones" userId="c50bea07-6f49-4579-bcaa-6a76861b199a" providerId="ADAL" clId="{0185C3CD-C301-4C83-9FD3-7670B77120E9}" dt="2023-10-02T00:44:28.874" v="2917" actId="20577"/>
          <ac:spMkLst>
            <pc:docMk/>
            <pc:sldMk cId="2900446652" sldId="463"/>
            <ac:spMk id="2" creationId="{00000000-0000-0000-0000-000000000000}"/>
          </ac:spMkLst>
        </pc:spChg>
        <pc:picChg chg="add del mod modCrop">
          <ac:chgData name="Sophie Jones" userId="c50bea07-6f49-4579-bcaa-6a76861b199a" providerId="ADAL" clId="{0185C3CD-C301-4C83-9FD3-7670B77120E9}" dt="2023-10-02T00:47:51.141" v="2965" actId="478"/>
          <ac:picMkLst>
            <pc:docMk/>
            <pc:sldMk cId="2900446652" sldId="463"/>
            <ac:picMk id="4" creationId="{E118C943-C16F-694B-BB67-5E8ABBDE43A8}"/>
          </ac:picMkLst>
        </pc:picChg>
        <pc:picChg chg="add mod modCrop">
          <ac:chgData name="Sophie Jones" userId="c50bea07-6f49-4579-bcaa-6a76861b199a" providerId="ADAL" clId="{0185C3CD-C301-4C83-9FD3-7670B77120E9}" dt="2023-10-02T00:54:16.076" v="3012" actId="1035"/>
          <ac:picMkLst>
            <pc:docMk/>
            <pc:sldMk cId="2900446652" sldId="463"/>
            <ac:picMk id="6" creationId="{E1170DA0-7779-7E06-A28F-5B213CF6A365}"/>
          </ac:picMkLst>
        </pc:picChg>
        <pc:picChg chg="add del mod modCrop">
          <ac:chgData name="Sophie Jones" userId="c50bea07-6f49-4579-bcaa-6a76861b199a" providerId="ADAL" clId="{0185C3CD-C301-4C83-9FD3-7670B77120E9}" dt="2023-10-02T00:51:14.506" v="2994" actId="478"/>
          <ac:picMkLst>
            <pc:docMk/>
            <pc:sldMk cId="2900446652" sldId="463"/>
            <ac:picMk id="7" creationId="{04763A11-784D-E676-5539-78A1B3737BA6}"/>
          </ac:picMkLst>
        </pc:picChg>
        <pc:picChg chg="add mod">
          <ac:chgData name="Sophie Jones" userId="c50bea07-6f49-4579-bcaa-6a76861b199a" providerId="ADAL" clId="{0185C3CD-C301-4C83-9FD3-7670B77120E9}" dt="2023-10-02T00:54:08.304" v="3000" actId="14100"/>
          <ac:picMkLst>
            <pc:docMk/>
            <pc:sldMk cId="2900446652" sldId="463"/>
            <ac:picMk id="9" creationId="{5074EF08-0606-168D-7630-D5A4D2EB665D}"/>
          </ac:picMkLst>
        </pc:picChg>
        <pc:picChg chg="add mod">
          <ac:chgData name="Sophie Jones" userId="c50bea07-6f49-4579-bcaa-6a76861b199a" providerId="ADAL" clId="{0185C3CD-C301-4C83-9FD3-7670B77120E9}" dt="2023-10-02T00:50:29.138" v="2990" actId="14100"/>
          <ac:picMkLst>
            <pc:docMk/>
            <pc:sldMk cId="2900446652" sldId="463"/>
            <ac:picMk id="1026" creationId="{D88F0BA8-8995-A2D0-83C6-D5AC83F78E6A}"/>
          </ac:picMkLst>
        </pc:picChg>
        <pc:picChg chg="add mod">
          <ac:chgData name="Sophie Jones" userId="c50bea07-6f49-4579-bcaa-6a76861b199a" providerId="ADAL" clId="{0185C3CD-C301-4C83-9FD3-7670B77120E9}" dt="2023-10-02T00:50:25.139" v="2989" actId="1076"/>
          <ac:picMkLst>
            <pc:docMk/>
            <pc:sldMk cId="2900446652" sldId="463"/>
            <ac:picMk id="1027" creationId="{A7BA2BEC-0626-427D-348D-9B410497C08A}"/>
          </ac:picMkLst>
        </pc:picChg>
      </pc:sldChg>
      <pc:sldChg chg="addSp delSp modSp new mod">
        <pc:chgData name="Sophie Jones" userId="c50bea07-6f49-4579-bcaa-6a76861b199a" providerId="ADAL" clId="{0185C3CD-C301-4C83-9FD3-7670B77120E9}" dt="2023-10-05T01:14:11.558" v="3125" actId="1076"/>
        <pc:sldMkLst>
          <pc:docMk/>
          <pc:sldMk cId="4034248762" sldId="464"/>
        </pc:sldMkLst>
        <pc:spChg chg="del">
          <ac:chgData name="Sophie Jones" userId="c50bea07-6f49-4579-bcaa-6a76861b199a" providerId="ADAL" clId="{0185C3CD-C301-4C83-9FD3-7670B77120E9}" dt="2023-10-05T01:07:41.122" v="3085"/>
          <ac:spMkLst>
            <pc:docMk/>
            <pc:sldMk cId="4034248762" sldId="464"/>
            <ac:spMk id="2" creationId="{9BA6886E-24C0-9613-17FE-A7D6A41D3B1F}"/>
          </ac:spMkLst>
        </pc:spChg>
        <pc:spChg chg="del">
          <ac:chgData name="Sophie Jones" userId="c50bea07-6f49-4579-bcaa-6a76861b199a" providerId="ADAL" clId="{0185C3CD-C301-4C83-9FD3-7670B77120E9}" dt="2023-10-05T01:08:30.045" v="3089" actId="478"/>
          <ac:spMkLst>
            <pc:docMk/>
            <pc:sldMk cId="4034248762" sldId="464"/>
            <ac:spMk id="3" creationId="{6341813C-6BFC-9FAC-8816-322BDB5F2D9E}"/>
          </ac:spMkLst>
        </pc:spChg>
        <pc:spChg chg="add mod">
          <ac:chgData name="Sophie Jones" userId="c50bea07-6f49-4579-bcaa-6a76861b199a" providerId="ADAL" clId="{0185C3CD-C301-4C83-9FD3-7670B77120E9}" dt="2023-10-05T01:07:41.122" v="3085"/>
          <ac:spMkLst>
            <pc:docMk/>
            <pc:sldMk cId="4034248762" sldId="464"/>
            <ac:spMk id="4" creationId="{FBCE6161-1607-8DBB-739D-41796D33F15F}"/>
          </ac:spMkLst>
        </pc:spChg>
        <pc:picChg chg="add mod modCrop">
          <ac:chgData name="Sophie Jones" userId="c50bea07-6f49-4579-bcaa-6a76861b199a" providerId="ADAL" clId="{0185C3CD-C301-4C83-9FD3-7670B77120E9}" dt="2023-10-05T01:14:08.046" v="3124" actId="1076"/>
          <ac:picMkLst>
            <pc:docMk/>
            <pc:sldMk cId="4034248762" sldId="464"/>
            <ac:picMk id="6" creationId="{30341A45-5851-67F2-9730-BCC48FA2C5F6}"/>
          </ac:picMkLst>
        </pc:picChg>
        <pc:picChg chg="add mod">
          <ac:chgData name="Sophie Jones" userId="c50bea07-6f49-4579-bcaa-6a76861b199a" providerId="ADAL" clId="{0185C3CD-C301-4C83-9FD3-7670B77120E9}" dt="2023-10-05T01:14:11.558" v="3125" actId="1076"/>
          <ac:picMkLst>
            <pc:docMk/>
            <pc:sldMk cId="4034248762" sldId="464"/>
            <ac:picMk id="8" creationId="{4DC23C3F-4A6B-6231-5B74-8BEA27A5B8A9}"/>
          </ac:picMkLst>
        </pc:picChg>
        <pc:picChg chg="add mod modCrop">
          <ac:chgData name="Sophie Jones" userId="c50bea07-6f49-4579-bcaa-6a76861b199a" providerId="ADAL" clId="{0185C3CD-C301-4C83-9FD3-7670B77120E9}" dt="2023-10-05T01:13:59.346" v="3122" actId="1076"/>
          <ac:picMkLst>
            <pc:docMk/>
            <pc:sldMk cId="4034248762" sldId="464"/>
            <ac:picMk id="9" creationId="{ED781DA2-0256-A392-A6F6-872B92C42A13}"/>
          </ac:picMkLst>
        </pc:picChg>
        <pc:picChg chg="add mod modCrop">
          <ac:chgData name="Sophie Jones" userId="c50bea07-6f49-4579-bcaa-6a76861b199a" providerId="ADAL" clId="{0185C3CD-C301-4C83-9FD3-7670B77120E9}" dt="2023-10-05T01:13:55.230" v="3120" actId="1076"/>
          <ac:picMkLst>
            <pc:docMk/>
            <pc:sldMk cId="4034248762" sldId="464"/>
            <ac:picMk id="10" creationId="{E9953320-2C5B-4FB9-F253-96C98CBE05D1}"/>
          </ac:picMkLst>
        </pc:picChg>
      </pc:sldChg>
      <pc:sldChg chg="addSp delSp modSp new mod ord">
        <pc:chgData name="Sophie Jones" userId="c50bea07-6f49-4579-bcaa-6a76861b199a" providerId="ADAL" clId="{0185C3CD-C301-4C83-9FD3-7670B77120E9}" dt="2023-10-05T03:15:52.457" v="4964" actId="1076"/>
        <pc:sldMkLst>
          <pc:docMk/>
          <pc:sldMk cId="2190374645" sldId="465"/>
        </pc:sldMkLst>
        <pc:spChg chg="add del mod">
          <ac:chgData name="Sophie Jones" userId="c50bea07-6f49-4579-bcaa-6a76861b199a" providerId="ADAL" clId="{0185C3CD-C301-4C83-9FD3-7670B77120E9}" dt="2023-10-05T01:27:46.662" v="3206" actId="20577"/>
          <ac:spMkLst>
            <pc:docMk/>
            <pc:sldMk cId="2190374645" sldId="465"/>
            <ac:spMk id="2" creationId="{9140862B-4CA5-7FB6-6248-74BB23349C42}"/>
          </ac:spMkLst>
        </pc:spChg>
        <pc:spChg chg="del mod">
          <ac:chgData name="Sophie Jones" userId="c50bea07-6f49-4579-bcaa-6a76861b199a" providerId="ADAL" clId="{0185C3CD-C301-4C83-9FD3-7670B77120E9}" dt="2023-10-05T01:21:18.222" v="3160" actId="478"/>
          <ac:spMkLst>
            <pc:docMk/>
            <pc:sldMk cId="2190374645" sldId="465"/>
            <ac:spMk id="3" creationId="{3A612B18-E47E-414C-D638-4A41CE364F78}"/>
          </ac:spMkLst>
        </pc:spChg>
        <pc:spChg chg="add mod">
          <ac:chgData name="Sophie Jones" userId="c50bea07-6f49-4579-bcaa-6a76861b199a" providerId="ADAL" clId="{0185C3CD-C301-4C83-9FD3-7670B77120E9}" dt="2023-10-05T03:15:46.736" v="4962" actId="1076"/>
          <ac:spMkLst>
            <pc:docMk/>
            <pc:sldMk cId="2190374645" sldId="465"/>
            <ac:spMk id="8" creationId="{E2BDC7C8-B6EF-9D58-CEBA-6E54E471EF07}"/>
          </ac:spMkLst>
        </pc:spChg>
        <pc:spChg chg="add mod">
          <ac:chgData name="Sophie Jones" userId="c50bea07-6f49-4579-bcaa-6a76861b199a" providerId="ADAL" clId="{0185C3CD-C301-4C83-9FD3-7670B77120E9}" dt="2023-10-05T03:15:43.458" v="4961" actId="1076"/>
          <ac:spMkLst>
            <pc:docMk/>
            <pc:sldMk cId="2190374645" sldId="465"/>
            <ac:spMk id="10" creationId="{5B997BF1-A384-338D-E298-2BD8351C0BC0}"/>
          </ac:spMkLst>
        </pc:spChg>
        <pc:graphicFrameChg chg="add del mod">
          <ac:chgData name="Sophie Jones" userId="c50bea07-6f49-4579-bcaa-6a76861b199a" providerId="ADAL" clId="{0185C3CD-C301-4C83-9FD3-7670B77120E9}" dt="2023-10-05T01:19:43.851" v="3130"/>
          <ac:graphicFrameMkLst>
            <pc:docMk/>
            <pc:sldMk cId="2190374645" sldId="465"/>
            <ac:graphicFrameMk id="4" creationId="{D58B32D2-1BF9-29E2-5BA6-182543CAB1B6}"/>
          </ac:graphicFrameMkLst>
        </pc:graphicFrameChg>
        <pc:graphicFrameChg chg="add del mod">
          <ac:chgData name="Sophie Jones" userId="c50bea07-6f49-4579-bcaa-6a76861b199a" providerId="ADAL" clId="{0185C3CD-C301-4C83-9FD3-7670B77120E9}" dt="2023-10-05T01:20:06.052" v="3137"/>
          <ac:graphicFrameMkLst>
            <pc:docMk/>
            <pc:sldMk cId="2190374645" sldId="465"/>
            <ac:graphicFrameMk id="5" creationId="{9B4EB96E-8641-55D9-E744-1B3711EEFCCF}"/>
          </ac:graphicFrameMkLst>
        </pc:graphicFrameChg>
        <pc:graphicFrameChg chg="add del mod">
          <ac:chgData name="Sophie Jones" userId="c50bea07-6f49-4579-bcaa-6a76861b199a" providerId="ADAL" clId="{0185C3CD-C301-4C83-9FD3-7670B77120E9}" dt="2023-10-05T01:21:11.327" v="3157" actId="478"/>
          <ac:graphicFrameMkLst>
            <pc:docMk/>
            <pc:sldMk cId="2190374645" sldId="465"/>
            <ac:graphicFrameMk id="6" creationId="{461FFBAB-6DE5-F38C-CB20-2C5C2FDF88AE}"/>
          </ac:graphicFrameMkLst>
        </pc:graphicFrameChg>
        <pc:graphicFrameChg chg="add del mod">
          <ac:chgData name="Sophie Jones" userId="c50bea07-6f49-4579-bcaa-6a76861b199a" providerId="ADAL" clId="{0185C3CD-C301-4C83-9FD3-7670B77120E9}" dt="2023-10-05T01:20:40.977" v="3141" actId="478"/>
          <ac:graphicFrameMkLst>
            <pc:docMk/>
            <pc:sldMk cId="2190374645" sldId="465"/>
            <ac:graphicFrameMk id="7" creationId="{B95D30F0-E3F8-6C7C-A04C-B1990E8577AB}"/>
          </ac:graphicFrameMkLst>
        </pc:graphicFrameChg>
        <pc:picChg chg="add del mod">
          <ac:chgData name="Sophie Jones" userId="c50bea07-6f49-4579-bcaa-6a76861b199a" providerId="ADAL" clId="{0185C3CD-C301-4C83-9FD3-7670B77120E9}" dt="2023-10-05T01:19:43.851" v="3130"/>
          <ac:picMkLst>
            <pc:docMk/>
            <pc:sldMk cId="2190374645" sldId="465"/>
            <ac:picMk id="1025" creationId="{5A3DEDB3-F18C-7A4B-1928-CDD01BD7708F}"/>
          </ac:picMkLst>
        </pc:picChg>
        <pc:picChg chg="add del mod">
          <ac:chgData name="Sophie Jones" userId="c50bea07-6f49-4579-bcaa-6a76861b199a" providerId="ADAL" clId="{0185C3CD-C301-4C83-9FD3-7670B77120E9}" dt="2023-10-05T01:19:43.851" v="3130"/>
          <ac:picMkLst>
            <pc:docMk/>
            <pc:sldMk cId="2190374645" sldId="465"/>
            <ac:picMk id="1026" creationId="{0AA34671-A1FE-7B48-5C4A-045F0388C2BD}"/>
          </ac:picMkLst>
        </pc:picChg>
        <pc:picChg chg="add del mod">
          <ac:chgData name="Sophie Jones" userId="c50bea07-6f49-4579-bcaa-6a76861b199a" providerId="ADAL" clId="{0185C3CD-C301-4C83-9FD3-7670B77120E9}" dt="2023-10-05T01:19:43.851" v="3130"/>
          <ac:picMkLst>
            <pc:docMk/>
            <pc:sldMk cId="2190374645" sldId="465"/>
            <ac:picMk id="1027" creationId="{CDA561E8-083B-1A19-45AF-E679C97DEA96}"/>
          </ac:picMkLst>
        </pc:picChg>
        <pc:picChg chg="add del mod">
          <ac:chgData name="Sophie Jones" userId="c50bea07-6f49-4579-bcaa-6a76861b199a" providerId="ADAL" clId="{0185C3CD-C301-4C83-9FD3-7670B77120E9}" dt="2023-10-05T01:19:43.851" v="3130"/>
          <ac:picMkLst>
            <pc:docMk/>
            <pc:sldMk cId="2190374645" sldId="465"/>
            <ac:picMk id="1028" creationId="{D9185761-5046-B3ED-63D6-683337577897}"/>
          </ac:picMkLst>
        </pc:picChg>
        <pc:picChg chg="add del mod">
          <ac:chgData name="Sophie Jones" userId="c50bea07-6f49-4579-bcaa-6a76861b199a" providerId="ADAL" clId="{0185C3CD-C301-4C83-9FD3-7670B77120E9}" dt="2023-10-05T01:19:43.851" v="3130"/>
          <ac:picMkLst>
            <pc:docMk/>
            <pc:sldMk cId="2190374645" sldId="465"/>
            <ac:picMk id="1029" creationId="{4E503F68-763F-0E20-C402-9464AF946816}"/>
          </ac:picMkLst>
        </pc:picChg>
        <pc:picChg chg="add del mod">
          <ac:chgData name="Sophie Jones" userId="c50bea07-6f49-4579-bcaa-6a76861b199a" providerId="ADAL" clId="{0185C3CD-C301-4C83-9FD3-7670B77120E9}" dt="2023-10-05T01:19:43.851" v="3130"/>
          <ac:picMkLst>
            <pc:docMk/>
            <pc:sldMk cId="2190374645" sldId="465"/>
            <ac:picMk id="1030" creationId="{6B9D95D2-F1CB-095D-E8B4-4562B13B14BA}"/>
          </ac:picMkLst>
        </pc:picChg>
        <pc:picChg chg="add del mod">
          <ac:chgData name="Sophie Jones" userId="c50bea07-6f49-4579-bcaa-6a76861b199a" providerId="ADAL" clId="{0185C3CD-C301-4C83-9FD3-7670B77120E9}" dt="2023-10-05T01:19:43.851" v="3130"/>
          <ac:picMkLst>
            <pc:docMk/>
            <pc:sldMk cId="2190374645" sldId="465"/>
            <ac:picMk id="1031" creationId="{45B1B5CD-20C3-171E-943A-3B5E3C0F6C7A}"/>
          </ac:picMkLst>
        </pc:picChg>
        <pc:picChg chg="add del mod">
          <ac:chgData name="Sophie Jones" userId="c50bea07-6f49-4579-bcaa-6a76861b199a" providerId="ADAL" clId="{0185C3CD-C301-4C83-9FD3-7670B77120E9}" dt="2023-10-05T01:19:43.851" v="3130"/>
          <ac:picMkLst>
            <pc:docMk/>
            <pc:sldMk cId="2190374645" sldId="465"/>
            <ac:picMk id="1032" creationId="{D3CF4630-0E28-2434-95D6-A03863D21349}"/>
          </ac:picMkLst>
        </pc:picChg>
        <pc:picChg chg="add del mod">
          <ac:chgData name="Sophie Jones" userId="c50bea07-6f49-4579-bcaa-6a76861b199a" providerId="ADAL" clId="{0185C3CD-C301-4C83-9FD3-7670B77120E9}" dt="2023-10-05T01:19:43.851" v="3130"/>
          <ac:picMkLst>
            <pc:docMk/>
            <pc:sldMk cId="2190374645" sldId="465"/>
            <ac:picMk id="1033" creationId="{F546BB39-031F-6D07-4843-8095D758C516}"/>
          </ac:picMkLst>
        </pc:picChg>
        <pc:picChg chg="add del mod">
          <ac:chgData name="Sophie Jones" userId="c50bea07-6f49-4579-bcaa-6a76861b199a" providerId="ADAL" clId="{0185C3CD-C301-4C83-9FD3-7670B77120E9}" dt="2023-10-05T01:19:43.851" v="3130"/>
          <ac:picMkLst>
            <pc:docMk/>
            <pc:sldMk cId="2190374645" sldId="465"/>
            <ac:picMk id="1034" creationId="{438E83CA-0281-9444-6F6E-E7C907522105}"/>
          </ac:picMkLst>
        </pc:picChg>
        <pc:picChg chg="add del mod">
          <ac:chgData name="Sophie Jones" userId="c50bea07-6f49-4579-bcaa-6a76861b199a" providerId="ADAL" clId="{0185C3CD-C301-4C83-9FD3-7670B77120E9}" dt="2023-10-05T01:19:43.851" v="3130"/>
          <ac:picMkLst>
            <pc:docMk/>
            <pc:sldMk cId="2190374645" sldId="465"/>
            <ac:picMk id="1035" creationId="{DF7F7946-4B9E-3352-6155-48C1BFDAFE1D}"/>
          </ac:picMkLst>
        </pc:picChg>
        <pc:picChg chg="add del mod">
          <ac:chgData name="Sophie Jones" userId="c50bea07-6f49-4579-bcaa-6a76861b199a" providerId="ADAL" clId="{0185C3CD-C301-4C83-9FD3-7670B77120E9}" dt="2023-10-05T01:19:43.851" v="3130"/>
          <ac:picMkLst>
            <pc:docMk/>
            <pc:sldMk cId="2190374645" sldId="465"/>
            <ac:picMk id="1036" creationId="{D323BE14-EE41-1246-3258-8A7F95938B4C}"/>
          </ac:picMkLst>
        </pc:picChg>
        <pc:picChg chg="add del mod">
          <ac:chgData name="Sophie Jones" userId="c50bea07-6f49-4579-bcaa-6a76861b199a" providerId="ADAL" clId="{0185C3CD-C301-4C83-9FD3-7670B77120E9}" dt="2023-10-05T01:19:43.851" v="3130"/>
          <ac:picMkLst>
            <pc:docMk/>
            <pc:sldMk cId="2190374645" sldId="465"/>
            <ac:picMk id="1037" creationId="{5E58F2FE-CFC8-38B0-D806-693CDEA019D7}"/>
          </ac:picMkLst>
        </pc:picChg>
        <pc:picChg chg="add del mod">
          <ac:chgData name="Sophie Jones" userId="c50bea07-6f49-4579-bcaa-6a76861b199a" providerId="ADAL" clId="{0185C3CD-C301-4C83-9FD3-7670B77120E9}" dt="2023-10-05T01:19:43.851" v="3130"/>
          <ac:picMkLst>
            <pc:docMk/>
            <pc:sldMk cId="2190374645" sldId="465"/>
            <ac:picMk id="1038" creationId="{5846D1B4-9F05-BF34-65BB-60417EEE3F3E}"/>
          </ac:picMkLst>
        </pc:picChg>
        <pc:picChg chg="add del mod">
          <ac:chgData name="Sophie Jones" userId="c50bea07-6f49-4579-bcaa-6a76861b199a" providerId="ADAL" clId="{0185C3CD-C301-4C83-9FD3-7670B77120E9}" dt="2023-10-05T01:19:43.851" v="3130"/>
          <ac:picMkLst>
            <pc:docMk/>
            <pc:sldMk cId="2190374645" sldId="465"/>
            <ac:picMk id="1039" creationId="{95288CE0-DBCA-4203-2245-BE35C003D803}"/>
          </ac:picMkLst>
        </pc:picChg>
        <pc:picChg chg="add del mod">
          <ac:chgData name="Sophie Jones" userId="c50bea07-6f49-4579-bcaa-6a76861b199a" providerId="ADAL" clId="{0185C3CD-C301-4C83-9FD3-7670B77120E9}" dt="2023-10-05T01:19:43.851" v="3130"/>
          <ac:picMkLst>
            <pc:docMk/>
            <pc:sldMk cId="2190374645" sldId="465"/>
            <ac:picMk id="1040" creationId="{A8406223-DF6A-C53D-C9CE-8B19AEDE5ECB}"/>
          </ac:picMkLst>
        </pc:picChg>
        <pc:picChg chg="add del mod">
          <ac:chgData name="Sophie Jones" userId="c50bea07-6f49-4579-bcaa-6a76861b199a" providerId="ADAL" clId="{0185C3CD-C301-4C83-9FD3-7670B77120E9}" dt="2023-10-05T01:19:43.851" v="3130"/>
          <ac:picMkLst>
            <pc:docMk/>
            <pc:sldMk cId="2190374645" sldId="465"/>
            <ac:picMk id="1041" creationId="{46E16E09-B728-CCDC-901F-E8DCA57A06E2}"/>
          </ac:picMkLst>
        </pc:picChg>
        <pc:picChg chg="add del mod">
          <ac:chgData name="Sophie Jones" userId="c50bea07-6f49-4579-bcaa-6a76861b199a" providerId="ADAL" clId="{0185C3CD-C301-4C83-9FD3-7670B77120E9}" dt="2023-10-05T01:19:43.851" v="3130"/>
          <ac:picMkLst>
            <pc:docMk/>
            <pc:sldMk cId="2190374645" sldId="465"/>
            <ac:picMk id="1042" creationId="{505CA7D0-D80B-54A2-B76E-C683F9767797}"/>
          </ac:picMkLst>
        </pc:picChg>
        <pc:picChg chg="add del mod">
          <ac:chgData name="Sophie Jones" userId="c50bea07-6f49-4579-bcaa-6a76861b199a" providerId="ADAL" clId="{0185C3CD-C301-4C83-9FD3-7670B77120E9}" dt="2023-10-05T01:19:43.851" v="3130"/>
          <ac:picMkLst>
            <pc:docMk/>
            <pc:sldMk cId="2190374645" sldId="465"/>
            <ac:picMk id="1043" creationId="{4EBC4D67-B53A-6D89-2ECE-A56C8B7C6475}"/>
          </ac:picMkLst>
        </pc:picChg>
        <pc:picChg chg="add del mod">
          <ac:chgData name="Sophie Jones" userId="c50bea07-6f49-4579-bcaa-6a76861b199a" providerId="ADAL" clId="{0185C3CD-C301-4C83-9FD3-7670B77120E9}" dt="2023-10-05T01:19:43.851" v="3130"/>
          <ac:picMkLst>
            <pc:docMk/>
            <pc:sldMk cId="2190374645" sldId="465"/>
            <ac:picMk id="1044" creationId="{12D044CC-19F5-BF3A-3942-4E63B774D4F6}"/>
          </ac:picMkLst>
        </pc:picChg>
        <pc:picChg chg="add del mod">
          <ac:chgData name="Sophie Jones" userId="c50bea07-6f49-4579-bcaa-6a76861b199a" providerId="ADAL" clId="{0185C3CD-C301-4C83-9FD3-7670B77120E9}" dt="2023-10-05T01:19:43.851" v="3130"/>
          <ac:picMkLst>
            <pc:docMk/>
            <pc:sldMk cId="2190374645" sldId="465"/>
            <ac:picMk id="1045" creationId="{2A18E8A9-8C61-D5CB-54A8-847BEDC94699}"/>
          </ac:picMkLst>
        </pc:picChg>
        <pc:picChg chg="add del mod">
          <ac:chgData name="Sophie Jones" userId="c50bea07-6f49-4579-bcaa-6a76861b199a" providerId="ADAL" clId="{0185C3CD-C301-4C83-9FD3-7670B77120E9}" dt="2023-10-05T01:19:43.851" v="3130"/>
          <ac:picMkLst>
            <pc:docMk/>
            <pc:sldMk cId="2190374645" sldId="465"/>
            <ac:picMk id="1046" creationId="{3DAA65A4-BFB2-8245-8360-6DC997BC4DD8}"/>
          </ac:picMkLst>
        </pc:picChg>
        <pc:picChg chg="add del mod">
          <ac:chgData name="Sophie Jones" userId="c50bea07-6f49-4579-bcaa-6a76861b199a" providerId="ADAL" clId="{0185C3CD-C301-4C83-9FD3-7670B77120E9}" dt="2023-10-05T01:19:43.851" v="3130"/>
          <ac:picMkLst>
            <pc:docMk/>
            <pc:sldMk cId="2190374645" sldId="465"/>
            <ac:picMk id="1047" creationId="{AB5D4F85-F759-1E42-5EBA-4C5412FFBDD4}"/>
          </ac:picMkLst>
        </pc:picChg>
        <pc:picChg chg="add del mod">
          <ac:chgData name="Sophie Jones" userId="c50bea07-6f49-4579-bcaa-6a76861b199a" providerId="ADAL" clId="{0185C3CD-C301-4C83-9FD3-7670B77120E9}" dt="2023-10-05T01:19:43.851" v="3130"/>
          <ac:picMkLst>
            <pc:docMk/>
            <pc:sldMk cId="2190374645" sldId="465"/>
            <ac:picMk id="1048" creationId="{582CA633-3574-A534-6F68-4C487E0FF712}"/>
          </ac:picMkLst>
        </pc:picChg>
        <pc:picChg chg="add del mod">
          <ac:chgData name="Sophie Jones" userId="c50bea07-6f49-4579-bcaa-6a76861b199a" providerId="ADAL" clId="{0185C3CD-C301-4C83-9FD3-7670B77120E9}" dt="2023-10-05T01:19:43.851" v="3130"/>
          <ac:picMkLst>
            <pc:docMk/>
            <pc:sldMk cId="2190374645" sldId="465"/>
            <ac:picMk id="1049" creationId="{1242D841-B2AD-689C-B5B7-068C946C7130}"/>
          </ac:picMkLst>
        </pc:picChg>
        <pc:picChg chg="add del mod">
          <ac:chgData name="Sophie Jones" userId="c50bea07-6f49-4579-bcaa-6a76861b199a" providerId="ADAL" clId="{0185C3CD-C301-4C83-9FD3-7670B77120E9}" dt="2023-10-05T01:19:43.851" v="3130"/>
          <ac:picMkLst>
            <pc:docMk/>
            <pc:sldMk cId="2190374645" sldId="465"/>
            <ac:picMk id="1050" creationId="{6FB661F1-53F8-3F87-BAED-63458C0E6C9A}"/>
          </ac:picMkLst>
        </pc:picChg>
        <pc:picChg chg="add del mod">
          <ac:chgData name="Sophie Jones" userId="c50bea07-6f49-4579-bcaa-6a76861b199a" providerId="ADAL" clId="{0185C3CD-C301-4C83-9FD3-7670B77120E9}" dt="2023-10-05T01:19:43.851" v="3130"/>
          <ac:picMkLst>
            <pc:docMk/>
            <pc:sldMk cId="2190374645" sldId="465"/>
            <ac:picMk id="1051" creationId="{F268E4FD-E626-712C-5FE5-D91EF28F1566}"/>
          </ac:picMkLst>
        </pc:picChg>
        <pc:picChg chg="add del mod">
          <ac:chgData name="Sophie Jones" userId="c50bea07-6f49-4579-bcaa-6a76861b199a" providerId="ADAL" clId="{0185C3CD-C301-4C83-9FD3-7670B77120E9}" dt="2023-10-05T01:19:43.851" v="3130"/>
          <ac:picMkLst>
            <pc:docMk/>
            <pc:sldMk cId="2190374645" sldId="465"/>
            <ac:picMk id="1052" creationId="{2DD44B4F-248B-23DB-8547-65C10A8E9E29}"/>
          </ac:picMkLst>
        </pc:picChg>
        <pc:picChg chg="add del mod">
          <ac:chgData name="Sophie Jones" userId="c50bea07-6f49-4579-bcaa-6a76861b199a" providerId="ADAL" clId="{0185C3CD-C301-4C83-9FD3-7670B77120E9}" dt="2023-10-05T01:19:43.851" v="3130"/>
          <ac:picMkLst>
            <pc:docMk/>
            <pc:sldMk cId="2190374645" sldId="465"/>
            <ac:picMk id="1053" creationId="{8BBAA6BE-1E4C-B309-E4AC-D0B8A8B39204}"/>
          </ac:picMkLst>
        </pc:picChg>
        <pc:picChg chg="add del mod">
          <ac:chgData name="Sophie Jones" userId="c50bea07-6f49-4579-bcaa-6a76861b199a" providerId="ADAL" clId="{0185C3CD-C301-4C83-9FD3-7670B77120E9}" dt="2023-10-05T01:19:43.851" v="3130"/>
          <ac:picMkLst>
            <pc:docMk/>
            <pc:sldMk cId="2190374645" sldId="465"/>
            <ac:picMk id="1054" creationId="{0632CC6C-EC4F-59FC-61B6-62FCA9151F08}"/>
          </ac:picMkLst>
        </pc:picChg>
        <pc:picChg chg="add del mod">
          <ac:chgData name="Sophie Jones" userId="c50bea07-6f49-4579-bcaa-6a76861b199a" providerId="ADAL" clId="{0185C3CD-C301-4C83-9FD3-7670B77120E9}" dt="2023-10-05T01:19:43.851" v="3130"/>
          <ac:picMkLst>
            <pc:docMk/>
            <pc:sldMk cId="2190374645" sldId="465"/>
            <ac:picMk id="1055" creationId="{BCBAF7AE-5B9F-3FA8-9407-EBD7044690A7}"/>
          </ac:picMkLst>
        </pc:picChg>
        <pc:picChg chg="add del mod">
          <ac:chgData name="Sophie Jones" userId="c50bea07-6f49-4579-bcaa-6a76861b199a" providerId="ADAL" clId="{0185C3CD-C301-4C83-9FD3-7670B77120E9}" dt="2023-10-05T01:19:43.851" v="3130"/>
          <ac:picMkLst>
            <pc:docMk/>
            <pc:sldMk cId="2190374645" sldId="465"/>
            <ac:picMk id="1056" creationId="{0D991ADD-F005-0406-A1B2-35AEFA1D9859}"/>
          </ac:picMkLst>
        </pc:picChg>
        <pc:picChg chg="add del mod">
          <ac:chgData name="Sophie Jones" userId="c50bea07-6f49-4579-bcaa-6a76861b199a" providerId="ADAL" clId="{0185C3CD-C301-4C83-9FD3-7670B77120E9}" dt="2023-10-05T01:19:43.851" v="3130"/>
          <ac:picMkLst>
            <pc:docMk/>
            <pc:sldMk cId="2190374645" sldId="465"/>
            <ac:picMk id="1057" creationId="{836D4DEE-C202-7356-8D72-D0822C059278}"/>
          </ac:picMkLst>
        </pc:picChg>
        <pc:picChg chg="add del mod">
          <ac:chgData name="Sophie Jones" userId="c50bea07-6f49-4579-bcaa-6a76861b199a" providerId="ADAL" clId="{0185C3CD-C301-4C83-9FD3-7670B77120E9}" dt="2023-10-05T01:19:43.851" v="3130"/>
          <ac:picMkLst>
            <pc:docMk/>
            <pc:sldMk cId="2190374645" sldId="465"/>
            <ac:picMk id="1058" creationId="{5E95696F-37A6-752F-E07D-0F2F16D919A6}"/>
          </ac:picMkLst>
        </pc:picChg>
        <pc:picChg chg="add del mod">
          <ac:chgData name="Sophie Jones" userId="c50bea07-6f49-4579-bcaa-6a76861b199a" providerId="ADAL" clId="{0185C3CD-C301-4C83-9FD3-7670B77120E9}" dt="2023-10-05T01:19:43.851" v="3130"/>
          <ac:picMkLst>
            <pc:docMk/>
            <pc:sldMk cId="2190374645" sldId="465"/>
            <ac:picMk id="1059" creationId="{B933EB48-7D84-4C74-14F5-5E5ABF854431}"/>
          </ac:picMkLst>
        </pc:picChg>
        <pc:picChg chg="add del mod">
          <ac:chgData name="Sophie Jones" userId="c50bea07-6f49-4579-bcaa-6a76861b199a" providerId="ADAL" clId="{0185C3CD-C301-4C83-9FD3-7670B77120E9}" dt="2023-10-05T01:20:40.977" v="3141" actId="478"/>
          <ac:picMkLst>
            <pc:docMk/>
            <pc:sldMk cId="2190374645" sldId="465"/>
            <ac:picMk id="1060" creationId="{DA47C0D1-1609-0E73-F3CC-1DF644A15B7E}"/>
          </ac:picMkLst>
        </pc:picChg>
        <pc:picChg chg="add del mod">
          <ac:chgData name="Sophie Jones" userId="c50bea07-6f49-4579-bcaa-6a76861b199a" providerId="ADAL" clId="{0185C3CD-C301-4C83-9FD3-7670B77120E9}" dt="2023-10-05T01:23:55.175" v="3169" actId="478"/>
          <ac:picMkLst>
            <pc:docMk/>
            <pc:sldMk cId="2190374645" sldId="465"/>
            <ac:picMk id="1062" creationId="{31BCAC0C-5378-C0D4-433A-1D5D5DD0BEA9}"/>
          </ac:picMkLst>
        </pc:picChg>
        <pc:picChg chg="add mod">
          <ac:chgData name="Sophie Jones" userId="c50bea07-6f49-4579-bcaa-6a76861b199a" providerId="ADAL" clId="{0185C3CD-C301-4C83-9FD3-7670B77120E9}" dt="2023-10-05T03:15:52.457" v="4964" actId="1076"/>
          <ac:picMkLst>
            <pc:docMk/>
            <pc:sldMk cId="2190374645" sldId="465"/>
            <ac:picMk id="1064" creationId="{58223E30-6CCB-F89A-E533-2EEC75A85393}"/>
          </ac:picMkLst>
        </pc:picChg>
        <pc:picChg chg="add mod">
          <ac:chgData name="Sophie Jones" userId="c50bea07-6f49-4579-bcaa-6a76861b199a" providerId="ADAL" clId="{0185C3CD-C301-4C83-9FD3-7670B77120E9}" dt="2023-10-05T03:15:49.989" v="4963" actId="14100"/>
          <ac:picMkLst>
            <pc:docMk/>
            <pc:sldMk cId="2190374645" sldId="465"/>
            <ac:picMk id="1065" creationId="{D94EC443-DC4F-321D-FDF9-99B97C3F4895}"/>
          </ac:picMkLst>
        </pc:picChg>
      </pc:sldChg>
      <pc:sldChg chg="addSp delSp modSp add mod ord">
        <pc:chgData name="Sophie Jones" userId="c50bea07-6f49-4579-bcaa-6a76861b199a" providerId="ADAL" clId="{0185C3CD-C301-4C83-9FD3-7670B77120E9}" dt="2023-10-05T03:44:17.611" v="5923" actId="1076"/>
        <pc:sldMkLst>
          <pc:docMk/>
          <pc:sldMk cId="1976347762" sldId="466"/>
        </pc:sldMkLst>
        <pc:spChg chg="del mod">
          <ac:chgData name="Sophie Jones" userId="c50bea07-6f49-4579-bcaa-6a76861b199a" providerId="ADAL" clId="{0185C3CD-C301-4C83-9FD3-7670B77120E9}" dt="2023-10-05T02:16:29.122" v="3371" actId="478"/>
          <ac:spMkLst>
            <pc:docMk/>
            <pc:sldMk cId="1976347762" sldId="466"/>
            <ac:spMk id="4" creationId="{3419B007-47F3-87A9-E106-219A4D16F568}"/>
          </ac:spMkLst>
        </pc:spChg>
        <pc:spChg chg="add del mod">
          <ac:chgData name="Sophie Jones" userId="c50bea07-6f49-4579-bcaa-6a76861b199a" providerId="ADAL" clId="{0185C3CD-C301-4C83-9FD3-7670B77120E9}" dt="2023-10-05T03:44:09.606" v="5922" actId="20577"/>
          <ac:spMkLst>
            <pc:docMk/>
            <pc:sldMk cId="1976347762" sldId="466"/>
            <ac:spMk id="5" creationId="{E0E78E0B-50F0-A919-F16E-20D1E2C342B7}"/>
          </ac:spMkLst>
        </pc:spChg>
        <pc:picChg chg="add del">
          <ac:chgData name="Sophie Jones" userId="c50bea07-6f49-4579-bcaa-6a76861b199a" providerId="ADAL" clId="{0185C3CD-C301-4C83-9FD3-7670B77120E9}" dt="2023-10-05T02:35:08.557" v="4599" actId="22"/>
          <ac:picMkLst>
            <pc:docMk/>
            <pc:sldMk cId="1976347762" sldId="466"/>
            <ac:picMk id="6" creationId="{F4EEA898-484B-19FE-2472-73A57AF2FD4D}"/>
          </ac:picMkLst>
        </pc:picChg>
        <pc:picChg chg="add mod">
          <ac:chgData name="Sophie Jones" userId="c50bea07-6f49-4579-bcaa-6a76861b199a" providerId="ADAL" clId="{0185C3CD-C301-4C83-9FD3-7670B77120E9}" dt="2023-10-05T03:44:17.611" v="5923" actId="1076"/>
          <ac:picMkLst>
            <pc:docMk/>
            <pc:sldMk cId="1976347762" sldId="466"/>
            <ac:picMk id="7" creationId="{247F358E-76B2-52CB-137E-1EA2B0BC549E}"/>
          </ac:picMkLst>
        </pc:picChg>
        <pc:picChg chg="add del mod">
          <ac:chgData name="Sophie Jones" userId="c50bea07-6f49-4579-bcaa-6a76861b199a" providerId="ADAL" clId="{0185C3CD-C301-4C83-9FD3-7670B77120E9}" dt="2023-10-05T03:07:19.893" v="4881" actId="21"/>
          <ac:picMkLst>
            <pc:docMk/>
            <pc:sldMk cId="1976347762" sldId="466"/>
            <ac:picMk id="3074" creationId="{995D4864-6F71-F946-7DC1-DF2D7ED76F8D}"/>
          </ac:picMkLst>
        </pc:picChg>
        <pc:picChg chg="add del mod">
          <ac:chgData name="Sophie Jones" userId="c50bea07-6f49-4579-bcaa-6a76861b199a" providerId="ADAL" clId="{0185C3CD-C301-4C83-9FD3-7670B77120E9}" dt="2023-10-05T03:07:47.292" v="4885" actId="21"/>
          <ac:picMkLst>
            <pc:docMk/>
            <pc:sldMk cId="1976347762" sldId="466"/>
            <ac:picMk id="3076" creationId="{73AD988F-81F7-F322-8D21-57FBCDD8B6F2}"/>
          </ac:picMkLst>
        </pc:picChg>
      </pc:sldChg>
      <pc:sldChg chg="new del">
        <pc:chgData name="Sophie Jones" userId="c50bea07-6f49-4579-bcaa-6a76861b199a" providerId="ADAL" clId="{0185C3CD-C301-4C83-9FD3-7670B77120E9}" dt="2023-10-05T19:53:05.409" v="6018" actId="47"/>
        <pc:sldMkLst>
          <pc:docMk/>
          <pc:sldMk cId="852843348" sldId="467"/>
        </pc:sldMkLst>
      </pc:sldChg>
    </pc:docChg>
  </pc:docChgLst>
  <pc:docChgLst>
    <pc:chgData name="Joanna Isaac" userId="f0d0aaa1-752b-4df2-94a9-f6599175a205" providerId="ADAL" clId="{AC03F782-2C51-4B67-9A96-B1D3A035BE5C}"/>
    <pc:docChg chg="custSel modSld">
      <pc:chgData name="Joanna Isaac" userId="f0d0aaa1-752b-4df2-94a9-f6599175a205" providerId="ADAL" clId="{AC03F782-2C51-4B67-9A96-B1D3A035BE5C}" dt="2023-10-02T22:27:39.869" v="5" actId="1035"/>
      <pc:docMkLst>
        <pc:docMk/>
      </pc:docMkLst>
      <pc:sldChg chg="addSp delSp modSp mod">
        <pc:chgData name="Joanna Isaac" userId="f0d0aaa1-752b-4df2-94a9-f6599175a205" providerId="ADAL" clId="{AC03F782-2C51-4B67-9A96-B1D3A035BE5C}" dt="2023-10-02T22:27:39.869" v="5" actId="1035"/>
        <pc:sldMkLst>
          <pc:docMk/>
          <pc:sldMk cId="4030996340" sldId="437"/>
        </pc:sldMkLst>
        <pc:picChg chg="add mod">
          <ac:chgData name="Joanna Isaac" userId="f0d0aaa1-752b-4df2-94a9-f6599175a205" providerId="ADAL" clId="{AC03F782-2C51-4B67-9A96-B1D3A035BE5C}" dt="2023-10-02T22:27:39.869" v="5" actId="1035"/>
          <ac:picMkLst>
            <pc:docMk/>
            <pc:sldMk cId="4030996340" sldId="437"/>
            <ac:picMk id="5" creationId="{726DBCCC-7FE8-57AF-B972-FC3234A391FB}"/>
          </ac:picMkLst>
        </pc:picChg>
        <pc:picChg chg="del">
          <ac:chgData name="Joanna Isaac" userId="f0d0aaa1-752b-4df2-94a9-f6599175a205" providerId="ADAL" clId="{AC03F782-2C51-4B67-9A96-B1D3A035BE5C}" dt="2023-10-02T22:26:39.977" v="0" actId="478"/>
          <ac:picMkLst>
            <pc:docMk/>
            <pc:sldMk cId="4030996340" sldId="437"/>
            <ac:picMk id="6" creationId="{FF019971-C196-3F1D-4DC1-71A22AA01F9E}"/>
          </ac:picMkLst>
        </pc:picChg>
      </pc:sldChg>
    </pc:docChg>
  </pc:docChgLst>
  <pc:docChgLst>
    <pc:chgData name="Chris Anderson" userId="623e433d-91ef-4503-9d0a-9d6880e1bd09" providerId="ADAL" clId="{ED63BCCB-56C5-4002-8BB8-CB388919AB8E}"/>
    <pc:docChg chg="custSel addSld modSld">
      <pc:chgData name="Chris Anderson" userId="623e433d-91ef-4503-9d0a-9d6880e1bd09" providerId="ADAL" clId="{ED63BCCB-56C5-4002-8BB8-CB388919AB8E}" dt="2023-10-05T20:25:20.095" v="495" actId="1076"/>
      <pc:docMkLst>
        <pc:docMk/>
      </pc:docMkLst>
      <pc:sldChg chg="addSp delSp modSp mod">
        <pc:chgData name="Chris Anderson" userId="623e433d-91ef-4503-9d0a-9d6880e1bd09" providerId="ADAL" clId="{ED63BCCB-56C5-4002-8BB8-CB388919AB8E}" dt="2023-10-05T20:24:52.178" v="491" actId="1036"/>
        <pc:sldMkLst>
          <pc:docMk/>
          <pc:sldMk cId="840548113" sldId="328"/>
        </pc:sldMkLst>
        <pc:spChg chg="mod">
          <ac:chgData name="Chris Anderson" userId="623e433d-91ef-4503-9d0a-9d6880e1bd09" providerId="ADAL" clId="{ED63BCCB-56C5-4002-8BB8-CB388919AB8E}" dt="2023-10-05T20:24:52.178" v="491" actId="1036"/>
          <ac:spMkLst>
            <pc:docMk/>
            <pc:sldMk cId="840548113" sldId="328"/>
            <ac:spMk id="4" creationId="{41C23B34-AD99-EA32-9BA4-2EB79521F296}"/>
          </ac:spMkLst>
        </pc:spChg>
        <pc:spChg chg="mod">
          <ac:chgData name="Chris Anderson" userId="623e433d-91ef-4503-9d0a-9d6880e1bd09" providerId="ADAL" clId="{ED63BCCB-56C5-4002-8BB8-CB388919AB8E}" dt="2023-10-05T20:16:34.871" v="275" actId="1076"/>
          <ac:spMkLst>
            <pc:docMk/>
            <pc:sldMk cId="840548113" sldId="328"/>
            <ac:spMk id="7" creationId="{63B6479D-3E21-414B-5D45-169803F9CE54}"/>
          </ac:spMkLst>
        </pc:spChg>
        <pc:spChg chg="add mod">
          <ac:chgData name="Chris Anderson" userId="623e433d-91ef-4503-9d0a-9d6880e1bd09" providerId="ADAL" clId="{ED63BCCB-56C5-4002-8BB8-CB388919AB8E}" dt="2023-10-05T20:24:44.530" v="462" actId="20577"/>
          <ac:spMkLst>
            <pc:docMk/>
            <pc:sldMk cId="840548113" sldId="328"/>
            <ac:spMk id="9" creationId="{033E5495-3ADD-85B3-0C72-885DA46B2F35}"/>
          </ac:spMkLst>
        </pc:spChg>
        <pc:picChg chg="add mod">
          <ac:chgData name="Chris Anderson" userId="623e433d-91ef-4503-9d0a-9d6880e1bd09" providerId="ADAL" clId="{ED63BCCB-56C5-4002-8BB8-CB388919AB8E}" dt="2023-10-05T20:16:49.087" v="282" actId="962"/>
          <ac:picMkLst>
            <pc:docMk/>
            <pc:sldMk cId="840548113" sldId="328"/>
            <ac:picMk id="6" creationId="{CEED351B-2A74-63B8-629F-7F930A69F6F3}"/>
          </ac:picMkLst>
        </pc:picChg>
        <pc:picChg chg="del">
          <ac:chgData name="Chris Anderson" userId="623e433d-91ef-4503-9d0a-9d6880e1bd09" providerId="ADAL" clId="{ED63BCCB-56C5-4002-8BB8-CB388919AB8E}" dt="2023-10-05T20:16:30.238" v="273" actId="478"/>
          <ac:picMkLst>
            <pc:docMk/>
            <pc:sldMk cId="840548113" sldId="328"/>
            <ac:picMk id="8" creationId="{4629E974-121A-1B29-30D4-8B1ABCE3903B}"/>
          </ac:picMkLst>
        </pc:picChg>
      </pc:sldChg>
      <pc:sldChg chg="delSp modSp new mod">
        <pc:chgData name="Chris Anderson" userId="623e433d-91ef-4503-9d0a-9d6880e1bd09" providerId="ADAL" clId="{ED63BCCB-56C5-4002-8BB8-CB388919AB8E}" dt="2023-10-05T20:15:29.044" v="272" actId="20577"/>
        <pc:sldMkLst>
          <pc:docMk/>
          <pc:sldMk cId="3684661593" sldId="451"/>
        </pc:sldMkLst>
        <pc:spChg chg="mod">
          <ac:chgData name="Chris Anderson" userId="623e433d-91ef-4503-9d0a-9d6880e1bd09" providerId="ADAL" clId="{ED63BCCB-56C5-4002-8BB8-CB388919AB8E}" dt="2023-09-11T00:47:55.530" v="19" actId="20577"/>
          <ac:spMkLst>
            <pc:docMk/>
            <pc:sldMk cId="3684661593" sldId="451"/>
            <ac:spMk id="2" creationId="{2E65177A-C580-0109-21E8-61AABB8020A6}"/>
          </ac:spMkLst>
        </pc:spChg>
        <pc:spChg chg="mod">
          <ac:chgData name="Chris Anderson" userId="623e433d-91ef-4503-9d0a-9d6880e1bd09" providerId="ADAL" clId="{ED63BCCB-56C5-4002-8BB8-CB388919AB8E}" dt="2023-09-11T00:48:06.190" v="67" actId="20577"/>
          <ac:spMkLst>
            <pc:docMk/>
            <pc:sldMk cId="3684661593" sldId="451"/>
            <ac:spMk id="3" creationId="{54E588EB-1E91-41BB-5FAE-5E2FC2EA7754}"/>
          </ac:spMkLst>
        </pc:spChg>
        <pc:spChg chg="mod">
          <ac:chgData name="Chris Anderson" userId="623e433d-91ef-4503-9d0a-9d6880e1bd09" providerId="ADAL" clId="{ED63BCCB-56C5-4002-8BB8-CB388919AB8E}" dt="2023-10-05T20:15:29.044" v="272" actId="20577"/>
          <ac:spMkLst>
            <pc:docMk/>
            <pc:sldMk cId="3684661593" sldId="451"/>
            <ac:spMk id="4" creationId="{24353F55-9041-6A49-2D51-BA3698C988BA}"/>
          </ac:spMkLst>
        </pc:spChg>
        <pc:picChg chg="mod">
          <ac:chgData name="Chris Anderson" userId="623e433d-91ef-4503-9d0a-9d6880e1bd09" providerId="ADAL" clId="{ED63BCCB-56C5-4002-8BB8-CB388919AB8E}" dt="2023-10-05T20:15:09.551" v="190" actId="1076"/>
          <ac:picMkLst>
            <pc:docMk/>
            <pc:sldMk cId="3684661593" sldId="451"/>
            <ac:picMk id="6" creationId="{0353A3B9-5082-3206-985E-368F3F21A573}"/>
          </ac:picMkLst>
        </pc:picChg>
        <pc:picChg chg="del">
          <ac:chgData name="Chris Anderson" userId="623e433d-91ef-4503-9d0a-9d6880e1bd09" providerId="ADAL" clId="{ED63BCCB-56C5-4002-8BB8-CB388919AB8E}" dt="2023-10-05T20:15:06.088" v="189" actId="478"/>
          <ac:picMkLst>
            <pc:docMk/>
            <pc:sldMk cId="3684661593" sldId="451"/>
            <ac:picMk id="8" creationId="{F64D6913-FD74-0222-735D-E75268C0F790}"/>
          </ac:picMkLst>
        </pc:picChg>
      </pc:sldChg>
      <pc:sldChg chg="modSp mod">
        <pc:chgData name="Chris Anderson" userId="623e433d-91ef-4503-9d0a-9d6880e1bd09" providerId="ADAL" clId="{ED63BCCB-56C5-4002-8BB8-CB388919AB8E}" dt="2023-10-05T20:25:20.095" v="495" actId="1076"/>
        <pc:sldMkLst>
          <pc:docMk/>
          <pc:sldMk cId="1526062411" sldId="461"/>
        </pc:sldMkLst>
        <pc:spChg chg="mod">
          <ac:chgData name="Chris Anderson" userId="623e433d-91ef-4503-9d0a-9d6880e1bd09" providerId="ADAL" clId="{ED63BCCB-56C5-4002-8BB8-CB388919AB8E}" dt="2023-10-05T20:17:45.729" v="284" actId="207"/>
          <ac:spMkLst>
            <pc:docMk/>
            <pc:sldMk cId="1526062411" sldId="461"/>
            <ac:spMk id="3" creationId="{B55B7C99-A589-3107-23FF-292B23461CD5}"/>
          </ac:spMkLst>
        </pc:spChg>
        <pc:picChg chg="mod">
          <ac:chgData name="Chris Anderson" userId="623e433d-91ef-4503-9d0a-9d6880e1bd09" providerId="ADAL" clId="{ED63BCCB-56C5-4002-8BB8-CB388919AB8E}" dt="2023-10-05T20:25:20.095" v="495" actId="1076"/>
          <ac:picMkLst>
            <pc:docMk/>
            <pc:sldMk cId="1526062411" sldId="461"/>
            <ac:picMk id="5124" creationId="{98067996-627C-9921-BFB0-A191EB70F205}"/>
          </ac:picMkLst>
        </pc:picChg>
      </pc:sldChg>
      <pc:sldChg chg="addSp delSp modSp mod">
        <pc:chgData name="Chris Anderson" userId="623e433d-91ef-4503-9d0a-9d6880e1bd09" providerId="ADAL" clId="{ED63BCCB-56C5-4002-8BB8-CB388919AB8E}" dt="2023-10-05T20:25:05.149" v="493" actId="14100"/>
        <pc:sldMkLst>
          <pc:docMk/>
          <pc:sldMk cId="687751693" sldId="462"/>
        </pc:sldMkLst>
        <pc:spChg chg="add mod">
          <ac:chgData name="Chris Anderson" userId="623e433d-91ef-4503-9d0a-9d6880e1bd09" providerId="ADAL" clId="{ED63BCCB-56C5-4002-8BB8-CB388919AB8E}" dt="2023-10-05T20:20:07.578" v="318" actId="1076"/>
          <ac:spMkLst>
            <pc:docMk/>
            <pc:sldMk cId="687751693" sldId="462"/>
            <ac:spMk id="5" creationId="{6E74F5CE-760A-5B52-D8C5-0C5FCE9269A6}"/>
          </ac:spMkLst>
        </pc:spChg>
        <pc:spChg chg="add del mod">
          <ac:chgData name="Chris Anderson" userId="623e433d-91ef-4503-9d0a-9d6880e1bd09" providerId="ADAL" clId="{ED63BCCB-56C5-4002-8BB8-CB388919AB8E}" dt="2023-10-05T20:20:14.157" v="320"/>
          <ac:spMkLst>
            <pc:docMk/>
            <pc:sldMk cId="687751693" sldId="462"/>
            <ac:spMk id="6" creationId="{6F5DFFD7-79DC-B804-38AB-C5F1AE54F978}"/>
          </ac:spMkLst>
        </pc:spChg>
        <pc:spChg chg="add mod">
          <ac:chgData name="Chris Anderson" userId="623e433d-91ef-4503-9d0a-9d6880e1bd09" providerId="ADAL" clId="{ED63BCCB-56C5-4002-8BB8-CB388919AB8E}" dt="2023-10-05T20:22:52.401" v="434" actId="404"/>
          <ac:spMkLst>
            <pc:docMk/>
            <pc:sldMk cId="687751693" sldId="462"/>
            <ac:spMk id="7" creationId="{CA2AA351-883E-6F3E-74F4-FE9C3F262E6A}"/>
          </ac:spMkLst>
        </pc:spChg>
        <pc:spChg chg="add mod">
          <ac:chgData name="Chris Anderson" userId="623e433d-91ef-4503-9d0a-9d6880e1bd09" providerId="ADAL" clId="{ED63BCCB-56C5-4002-8BB8-CB388919AB8E}" dt="2023-10-05T20:21:59.394" v="387" actId="404"/>
          <ac:spMkLst>
            <pc:docMk/>
            <pc:sldMk cId="687751693" sldId="462"/>
            <ac:spMk id="8" creationId="{9CE9BB4D-BB0B-8AC4-DB3C-7D679BC83ED0}"/>
          </ac:spMkLst>
        </pc:spChg>
        <pc:spChg chg="add mod">
          <ac:chgData name="Chris Anderson" userId="623e433d-91ef-4503-9d0a-9d6880e1bd09" providerId="ADAL" clId="{ED63BCCB-56C5-4002-8BB8-CB388919AB8E}" dt="2023-10-05T20:22:21.733" v="411" actId="404"/>
          <ac:spMkLst>
            <pc:docMk/>
            <pc:sldMk cId="687751693" sldId="462"/>
            <ac:spMk id="9" creationId="{F103B0E5-7E8E-C0BA-D758-CEEEE2298507}"/>
          </ac:spMkLst>
        </pc:spChg>
        <pc:spChg chg="add mod">
          <ac:chgData name="Chris Anderson" userId="623e433d-91ef-4503-9d0a-9d6880e1bd09" providerId="ADAL" clId="{ED63BCCB-56C5-4002-8BB8-CB388919AB8E}" dt="2023-10-05T20:25:05.149" v="493" actId="14100"/>
          <ac:spMkLst>
            <pc:docMk/>
            <pc:sldMk cId="687751693" sldId="462"/>
            <ac:spMk id="10" creationId="{9C0EEB51-DBA5-B753-EAD4-FAD51F5E21FA}"/>
          </ac:spMkLst>
        </pc:spChg>
        <pc:picChg chg="add mod">
          <ac:chgData name="Chris Anderson" userId="623e433d-91ef-4503-9d0a-9d6880e1bd09" providerId="ADAL" clId="{ED63BCCB-56C5-4002-8BB8-CB388919AB8E}" dt="2023-10-05T20:18:44.483" v="294" actId="1076"/>
          <ac:picMkLst>
            <pc:docMk/>
            <pc:sldMk cId="687751693" sldId="462"/>
            <ac:picMk id="4" creationId="{E7B5A158-33E8-6FAA-8BA2-59DD305DD0EA}"/>
          </ac:picMkLst>
        </pc:picChg>
        <pc:picChg chg="del">
          <ac:chgData name="Chris Anderson" userId="623e433d-91ef-4503-9d0a-9d6880e1bd09" providerId="ADAL" clId="{ED63BCCB-56C5-4002-8BB8-CB388919AB8E}" dt="2023-10-05T20:18:27.749" v="286" actId="478"/>
          <ac:picMkLst>
            <pc:docMk/>
            <pc:sldMk cId="687751693" sldId="462"/>
            <ac:picMk id="13" creationId="{175FE077-930F-1C3C-2056-A76550EF8F70}"/>
          </ac:picMkLst>
        </pc:picChg>
        <pc:picChg chg="del">
          <ac:chgData name="Chris Anderson" userId="623e433d-91ef-4503-9d0a-9d6880e1bd09" providerId="ADAL" clId="{ED63BCCB-56C5-4002-8BB8-CB388919AB8E}" dt="2023-10-05T20:18:28.133" v="287" actId="478"/>
          <ac:picMkLst>
            <pc:docMk/>
            <pc:sldMk cId="687751693" sldId="462"/>
            <ac:picMk id="4100" creationId="{2743A2DB-3F03-931B-58A3-C881ABE3F88B}"/>
          </ac:picMkLst>
        </pc:picChg>
        <pc:picChg chg="del">
          <ac:chgData name="Chris Anderson" userId="623e433d-91ef-4503-9d0a-9d6880e1bd09" providerId="ADAL" clId="{ED63BCCB-56C5-4002-8BB8-CB388919AB8E}" dt="2023-10-05T20:18:09.031" v="285" actId="478"/>
          <ac:picMkLst>
            <pc:docMk/>
            <pc:sldMk cId="687751693" sldId="462"/>
            <ac:picMk id="4102" creationId="{4BB45426-9B92-98F1-5450-8028020FE99C}"/>
          </ac:picMkLst>
        </pc:picChg>
      </pc:sldChg>
      <pc:sldChg chg="addSp modSp mod">
        <pc:chgData name="Chris Anderson" userId="623e433d-91ef-4503-9d0a-9d6880e1bd09" providerId="ADAL" clId="{ED63BCCB-56C5-4002-8BB8-CB388919AB8E}" dt="2023-10-05T20:02:45.362" v="139" actId="113"/>
        <pc:sldMkLst>
          <pc:docMk/>
          <pc:sldMk cId="4034248762" sldId="464"/>
        </pc:sldMkLst>
        <pc:spChg chg="add mod">
          <ac:chgData name="Chris Anderson" userId="623e433d-91ef-4503-9d0a-9d6880e1bd09" providerId="ADAL" clId="{ED63BCCB-56C5-4002-8BB8-CB388919AB8E}" dt="2023-10-05T20:02:45.362" v="139" actId="113"/>
          <ac:spMkLst>
            <pc:docMk/>
            <pc:sldMk cId="4034248762" sldId="464"/>
            <ac:spMk id="2" creationId="{D29DA440-E148-EEAB-BB8A-6E06F7DC6C02}"/>
          </ac:spMkLst>
        </pc:spChg>
        <pc:spChg chg="mod">
          <ac:chgData name="Chris Anderson" userId="623e433d-91ef-4503-9d0a-9d6880e1bd09" providerId="ADAL" clId="{ED63BCCB-56C5-4002-8BB8-CB388919AB8E}" dt="2023-10-05T20:01:40.077" v="73" actId="20577"/>
          <ac:spMkLst>
            <pc:docMk/>
            <pc:sldMk cId="4034248762" sldId="464"/>
            <ac:spMk id="4" creationId="{FBCE6161-1607-8DBB-739D-41796D33F15F}"/>
          </ac:spMkLst>
        </pc:spChg>
        <pc:picChg chg="mod modCrop">
          <ac:chgData name="Chris Anderson" userId="623e433d-91ef-4503-9d0a-9d6880e1bd09" providerId="ADAL" clId="{ED63BCCB-56C5-4002-8BB8-CB388919AB8E}" dt="2023-10-05T20:01:59.880" v="74" actId="732"/>
          <ac:picMkLst>
            <pc:docMk/>
            <pc:sldMk cId="4034248762" sldId="464"/>
            <ac:picMk id="6" creationId="{30341A45-5851-67F2-9730-BCC48FA2C5F6}"/>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NZ"/>
              <a:t>Top Critical Risk Reports</a:t>
            </a:r>
            <a:r>
              <a:rPr lang="en-NZ" baseline="0"/>
              <a:t> – September 2023 </a:t>
            </a:r>
            <a:endParaRPr lang="en-NZ"/>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rgbClr val="00B0B9"/>
            </a:solidFill>
            <a:ln>
              <a:solidFill>
                <a:srgbClr val="00B0B9"/>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Sheet1!$C$4:$G$4</c:f>
              <c:strCache>
                <c:ptCount val="5"/>
                <c:pt idx="0">
                  <c:v>Hazardous Substance/Chemical</c:v>
                </c:pt>
                <c:pt idx="1">
                  <c:v>Vehicles/Mobile Equipment</c:v>
                </c:pt>
                <c:pt idx="2">
                  <c:v>Work at Height/Dropped Objects</c:v>
                </c:pt>
                <c:pt idx="3">
                  <c:v>Working near/with services</c:v>
                </c:pt>
                <c:pt idx="4">
                  <c:v>Traffic/Pedestrian Movement</c:v>
                </c:pt>
              </c:strCache>
            </c:strRef>
          </c:cat>
          <c:val>
            <c:numRef>
              <c:f>Sheet1!$C$5:$G$5</c:f>
              <c:numCache>
                <c:formatCode>General</c:formatCode>
                <c:ptCount val="5"/>
                <c:pt idx="0">
                  <c:v>8</c:v>
                </c:pt>
                <c:pt idx="1">
                  <c:v>8</c:v>
                </c:pt>
                <c:pt idx="2">
                  <c:v>9</c:v>
                </c:pt>
                <c:pt idx="3">
                  <c:v>9</c:v>
                </c:pt>
                <c:pt idx="4">
                  <c:v>15</c:v>
                </c:pt>
              </c:numCache>
            </c:numRef>
          </c:val>
          <c:extLst>
            <c:ext xmlns:c16="http://schemas.microsoft.com/office/drawing/2014/chart" uri="{C3380CC4-5D6E-409C-BE32-E72D297353CC}">
              <c16:uniqueId val="{00000000-8D9C-4F04-8095-8C0E208425AF}"/>
            </c:ext>
          </c:extLst>
        </c:ser>
        <c:dLbls>
          <c:showLegendKey val="0"/>
          <c:showVal val="0"/>
          <c:showCatName val="0"/>
          <c:showSerName val="0"/>
          <c:showPercent val="0"/>
          <c:showBubbleSize val="0"/>
        </c:dLbls>
        <c:gapWidth val="219"/>
        <c:overlap val="-27"/>
        <c:axId val="835212544"/>
        <c:axId val="835212904"/>
      </c:barChart>
      <c:catAx>
        <c:axId val="8352125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35212904"/>
        <c:crosses val="autoZero"/>
        <c:auto val="1"/>
        <c:lblAlgn val="ctr"/>
        <c:lblOffset val="100"/>
        <c:noMultiLvlLbl val="0"/>
      </c:catAx>
      <c:valAx>
        <c:axId val="83521290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3521254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eaLnBrk="1" fontAlgn="auto" hangingPunct="1">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eaLnBrk="1" fontAlgn="auto" hangingPunct="1">
              <a:spcBef>
                <a:spcPts val="0"/>
              </a:spcBef>
              <a:spcAft>
                <a:spcPts val="0"/>
              </a:spcAft>
              <a:defRPr sz="1200">
                <a:latin typeface="+mn-lt"/>
                <a:cs typeface="+mn-cs"/>
              </a:defRPr>
            </a:lvl1pPr>
          </a:lstStyle>
          <a:p>
            <a:pPr>
              <a:defRPr/>
            </a:pPr>
            <a:fld id="{03DBB6D9-3329-45CD-88AC-C08836227C69}" type="datetimeFigureOut">
              <a:rPr lang="en-US"/>
              <a:pPr>
                <a:defRPr/>
              </a:pPr>
              <a:t>10/5/2023</a:t>
            </a:fld>
            <a:endParaRPr lang="en-US"/>
          </a:p>
        </p:txBody>
      </p:sp>
      <p:sp>
        <p:nvSpPr>
          <p:cNvPr id="4" name="Footer Placeholder 3"/>
          <p:cNvSpPr>
            <a:spLocks noGrp="1"/>
          </p:cNvSpPr>
          <p:nvPr>
            <p:ph type="ftr" sz="quarter" idx="2"/>
          </p:nvPr>
        </p:nvSpPr>
        <p:spPr>
          <a:xfrm>
            <a:off x="0" y="9428163"/>
            <a:ext cx="2946400" cy="4968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cs typeface="+mn-cs"/>
              </a:defRPr>
            </a:lvl1pPr>
          </a:lstStyle>
          <a:p>
            <a:pPr>
              <a:defRPr/>
            </a:pPr>
            <a:endParaRPr lang="en-US"/>
          </a:p>
        </p:txBody>
      </p:sp>
      <p:sp>
        <p:nvSpPr>
          <p:cNvPr id="5" name="Slide Number Placeholder 4"/>
          <p:cNvSpPr>
            <a:spLocks noGrp="1"/>
          </p:cNvSpPr>
          <p:nvPr>
            <p:ph type="sldNum" sz="quarter" idx="3"/>
          </p:nvPr>
        </p:nvSpPr>
        <p:spPr>
          <a:xfrm>
            <a:off x="3849688" y="9428163"/>
            <a:ext cx="2946400" cy="4968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AA0DB2A6-1646-4D7C-ADD1-C597FB3770B3}"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eaLnBrk="1" fontAlgn="auto" hangingPunct="1">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849688" y="0"/>
            <a:ext cx="2946400" cy="496888"/>
          </a:xfrm>
          <a:prstGeom prst="rect">
            <a:avLst/>
          </a:prstGeom>
        </p:spPr>
        <p:txBody>
          <a:bodyPr vert="horz" lIns="91440" tIns="45720" rIns="91440" bIns="45720" rtlCol="0"/>
          <a:lstStyle>
            <a:lvl1pPr algn="r" eaLnBrk="1" fontAlgn="auto" hangingPunct="1">
              <a:spcBef>
                <a:spcPts val="0"/>
              </a:spcBef>
              <a:spcAft>
                <a:spcPts val="0"/>
              </a:spcAft>
              <a:defRPr sz="1200">
                <a:latin typeface="+mn-lt"/>
                <a:cs typeface="+mn-cs"/>
              </a:defRPr>
            </a:lvl1pPr>
          </a:lstStyle>
          <a:p>
            <a:pPr>
              <a:defRPr/>
            </a:pPr>
            <a:fld id="{A6F55A0E-7A2B-4344-9DCA-3BB162A0490C}" type="datetimeFigureOut">
              <a:rPr lang="en-US"/>
              <a:pPr>
                <a:defRPr/>
              </a:pPr>
              <a:t>10/5/2023</a:t>
            </a:fld>
            <a:endParaRPr lang="en-US"/>
          </a:p>
        </p:txBody>
      </p:sp>
      <p:sp>
        <p:nvSpPr>
          <p:cNvPr id="4" name="Slide Image Placeholder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79450" y="4714875"/>
            <a:ext cx="5438775" cy="4467225"/>
          </a:xfrm>
          <a:prstGeom prst="rect">
            <a:avLst/>
          </a:prstGeom>
        </p:spPr>
        <p:txBody>
          <a:bodyPr vert="horz" lIns="91440" tIns="45720" rIns="91440" bIns="45720" rtlCol="0"/>
          <a:lstStyle/>
          <a:p>
            <a:pPr lvl="0"/>
            <a:r>
              <a:rPr lang="en-AU" noProof="0"/>
              <a:t>Click to edit Master text styles</a:t>
            </a:r>
          </a:p>
          <a:p>
            <a:pPr lvl="1"/>
            <a:r>
              <a:rPr lang="en-AU" noProof="0"/>
              <a:t>Second level</a:t>
            </a:r>
          </a:p>
          <a:p>
            <a:pPr lvl="2"/>
            <a:r>
              <a:rPr lang="en-AU" noProof="0"/>
              <a:t>Third level</a:t>
            </a:r>
          </a:p>
          <a:p>
            <a:pPr lvl="3"/>
            <a:r>
              <a:rPr lang="en-AU" noProof="0"/>
              <a:t>Fourth level</a:t>
            </a:r>
          </a:p>
          <a:p>
            <a:pPr lvl="4"/>
            <a:r>
              <a:rPr lang="en-AU" noProof="0"/>
              <a:t>Fifth level</a:t>
            </a:r>
            <a:endParaRPr lang="en-US" noProof="0"/>
          </a:p>
        </p:txBody>
      </p:sp>
      <p:sp>
        <p:nvSpPr>
          <p:cNvPr id="6" name="Footer Placeholder 5"/>
          <p:cNvSpPr>
            <a:spLocks noGrp="1"/>
          </p:cNvSpPr>
          <p:nvPr>
            <p:ph type="ftr" sz="quarter" idx="4"/>
          </p:nvPr>
        </p:nvSpPr>
        <p:spPr>
          <a:xfrm>
            <a:off x="0" y="9428163"/>
            <a:ext cx="2946400" cy="4968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49688" y="9428163"/>
            <a:ext cx="2946400" cy="4968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C3A555EE-10A7-459B-993B-0FB09AD7A180}"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mn-ea"/>
        <a:cs typeface="+mn-cs"/>
      </a:defRPr>
    </a:lvl1pPr>
    <a:lvl2pPr marL="457200" algn="l" defTabSz="457200" rtl="0" eaLnBrk="0" fontAlgn="base" hangingPunct="0">
      <a:spcBef>
        <a:spcPct val="30000"/>
      </a:spcBef>
      <a:spcAft>
        <a:spcPct val="0"/>
      </a:spcAft>
      <a:defRPr sz="1200" kern="1200">
        <a:solidFill>
          <a:schemeClr val="tx1"/>
        </a:solidFill>
        <a:latin typeface="+mn-lt"/>
        <a:ea typeface="+mn-ea"/>
        <a:cs typeface="+mn-cs"/>
      </a:defRPr>
    </a:lvl2pPr>
    <a:lvl3pPr marL="914400" algn="l" defTabSz="457200" rtl="0" eaLnBrk="0" fontAlgn="base" hangingPunct="0">
      <a:spcBef>
        <a:spcPct val="30000"/>
      </a:spcBef>
      <a:spcAft>
        <a:spcPct val="0"/>
      </a:spcAft>
      <a:defRPr sz="1200" kern="1200">
        <a:solidFill>
          <a:schemeClr val="tx1"/>
        </a:solidFill>
        <a:latin typeface="+mn-lt"/>
        <a:ea typeface="+mn-ea"/>
        <a:cs typeface="+mn-cs"/>
      </a:defRPr>
    </a:lvl3pPr>
    <a:lvl4pPr marL="1371600" algn="l" defTabSz="457200" rtl="0" eaLnBrk="0" fontAlgn="base" hangingPunct="0">
      <a:spcBef>
        <a:spcPct val="30000"/>
      </a:spcBef>
      <a:spcAft>
        <a:spcPct val="0"/>
      </a:spcAft>
      <a:defRPr sz="1200" kern="1200">
        <a:solidFill>
          <a:schemeClr val="tx1"/>
        </a:solidFill>
        <a:latin typeface="+mn-lt"/>
        <a:ea typeface="+mn-ea"/>
        <a:cs typeface="+mn-cs"/>
      </a:defRPr>
    </a:lvl4pPr>
    <a:lvl5pPr marL="1828800" algn="l" defTabSz="457200" rtl="0" eaLnBrk="0" fontAlgn="base" hangingPunct="0">
      <a:spcBef>
        <a:spcPct val="30000"/>
      </a:spcBef>
      <a:spcAft>
        <a:spcPct val="0"/>
      </a:spcAft>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pPr>
              <a:defRPr/>
            </a:pPr>
            <a:fld id="{C3A555EE-10A7-459B-993B-0FB09AD7A180}" type="slidenum">
              <a:rPr lang="en-US" altLang="en-US" smtClean="0"/>
              <a:pPr>
                <a:defRPr/>
              </a:pPr>
              <a:t>8</a:t>
            </a:fld>
            <a:endParaRPr lang="en-US" altLang="en-US"/>
          </a:p>
        </p:txBody>
      </p:sp>
    </p:spTree>
    <p:extLst>
      <p:ext uri="{BB962C8B-B14F-4D97-AF65-F5344CB8AC3E}">
        <p14:creationId xmlns:p14="http://schemas.microsoft.com/office/powerpoint/2010/main" val="71507334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jpe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jpe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jpe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jpe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Title Slide A_HC">
    <p:spTree>
      <p:nvGrpSpPr>
        <p:cNvPr id="1" name=""/>
        <p:cNvGrpSpPr/>
        <p:nvPr/>
      </p:nvGrpSpPr>
      <p:grpSpPr>
        <a:xfrm>
          <a:off x="0" y="0"/>
          <a:ext cx="0" cy="0"/>
          <a:chOff x="0" y="0"/>
          <a:chExt cx="0" cy="0"/>
        </a:xfrm>
      </p:grpSpPr>
      <p:pic>
        <p:nvPicPr>
          <p:cNvPr id="3" name="Picture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629079" y="0"/>
            <a:ext cx="8562921" cy="5402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26934" y="6172666"/>
            <a:ext cx="2149822" cy="476581"/>
          </a:xfrm>
          <a:prstGeom prst="rect">
            <a:avLst/>
          </a:prstGeom>
        </p:spPr>
      </p:pic>
      <p:pic>
        <p:nvPicPr>
          <p:cNvPr id="5" name="Picture 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076888" y="6282363"/>
            <a:ext cx="2478053" cy="226981"/>
          </a:xfrm>
          <a:prstGeom prst="rect">
            <a:avLst/>
          </a:prstGeom>
        </p:spPr>
      </p:pic>
    </p:spTree>
    <p:extLst>
      <p:ext uri="{BB962C8B-B14F-4D97-AF65-F5344CB8AC3E}">
        <p14:creationId xmlns:p14="http://schemas.microsoft.com/office/powerpoint/2010/main" val="40622075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HSSE: Environment">
    <p:bg>
      <p:bgPr>
        <a:solidFill>
          <a:srgbClr val="222222"/>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52EB0C13-816A-4C89-8B79-0523E44516BC}"/>
              </a:ext>
            </a:extLst>
          </p:cNvPr>
          <p:cNvSpPr txBox="1">
            <a:spLocks/>
          </p:cNvSpPr>
          <p:nvPr userDrawn="1"/>
        </p:nvSpPr>
        <p:spPr>
          <a:xfrm>
            <a:off x="1066801" y="1123894"/>
            <a:ext cx="2962275" cy="228639"/>
          </a:xfrm>
          <a:prstGeom prst="rect">
            <a:avLst/>
          </a:prstGeom>
          <a:noFill/>
        </p:spPr>
        <p:txBody>
          <a:bodyPr vert="horz" lIns="0" tIns="0" rIns="0" bIns="0" rtlCol="0" anchor="b">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ts val="4200"/>
              </a:lnSpc>
            </a:pPr>
            <a:r>
              <a:rPr lang="en-US" sz="1200" b="1" spc="151" baseline="0">
                <a:solidFill>
                  <a:schemeClr val="bg1"/>
                </a:solidFill>
                <a:latin typeface="Arial" panose="020B0604020202020204" pitchFamily="34" charset="0"/>
                <a:cs typeface="Arial" panose="020B0604020202020204" pitchFamily="34" charset="0"/>
              </a:rPr>
              <a:t>STANTEC MOMENT</a:t>
            </a:r>
          </a:p>
        </p:txBody>
      </p:sp>
      <p:sp>
        <p:nvSpPr>
          <p:cNvPr id="8" name="Picture Placeholder 5">
            <a:extLst>
              <a:ext uri="{FF2B5EF4-FFF2-40B4-BE49-F238E27FC236}">
                <a16:creationId xmlns:a16="http://schemas.microsoft.com/office/drawing/2014/main" id="{1C7C499E-A9F8-4A07-B925-425EF59ED727}"/>
              </a:ext>
            </a:extLst>
          </p:cNvPr>
          <p:cNvSpPr>
            <a:spLocks noGrp="1"/>
          </p:cNvSpPr>
          <p:nvPr>
            <p:ph type="pic" sz="quarter" idx="10"/>
          </p:nvPr>
        </p:nvSpPr>
        <p:spPr>
          <a:xfrm>
            <a:off x="4490629" y="1"/>
            <a:ext cx="7701372" cy="6705601"/>
          </a:xfrm>
          <a:prstGeom prst="rect">
            <a:avLst/>
          </a:prstGeom>
        </p:spPr>
        <p:txBody>
          <a:bodyPr>
            <a:normAutofit/>
          </a:bodyPr>
          <a:lstStyle>
            <a:lvl1pPr marL="0" indent="0">
              <a:buNone/>
              <a:defRPr sz="1125"/>
            </a:lvl1pPr>
          </a:lstStyle>
          <a:p>
            <a:r>
              <a:rPr lang="en-US"/>
              <a:t>Click icon to add picture</a:t>
            </a:r>
          </a:p>
        </p:txBody>
      </p:sp>
      <p:pic>
        <p:nvPicPr>
          <p:cNvPr id="11" name="Picture 10">
            <a:extLst>
              <a:ext uri="{FF2B5EF4-FFF2-40B4-BE49-F238E27FC236}">
                <a16:creationId xmlns:a16="http://schemas.microsoft.com/office/drawing/2014/main" id="{B05869F8-1B01-4453-B10A-4526793D6B0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66802" y="6019801"/>
            <a:ext cx="1534239" cy="228639"/>
          </a:xfrm>
          <a:prstGeom prst="rect">
            <a:avLst/>
          </a:prstGeom>
        </p:spPr>
      </p:pic>
      <p:pic>
        <p:nvPicPr>
          <p:cNvPr id="13" name="Picture 12">
            <a:extLst>
              <a:ext uri="{FF2B5EF4-FFF2-40B4-BE49-F238E27FC236}">
                <a16:creationId xmlns:a16="http://schemas.microsoft.com/office/drawing/2014/main" id="{2B874AAD-988E-45B1-8F75-E55E0F92AB08}"/>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52400" y="152400"/>
            <a:ext cx="304821" cy="304821"/>
          </a:xfrm>
          <a:prstGeom prst="rect">
            <a:avLst/>
          </a:prstGeom>
        </p:spPr>
      </p:pic>
      <p:sp>
        <p:nvSpPr>
          <p:cNvPr id="15" name="Rectangle 14">
            <a:extLst>
              <a:ext uri="{FF2B5EF4-FFF2-40B4-BE49-F238E27FC236}">
                <a16:creationId xmlns:a16="http://schemas.microsoft.com/office/drawing/2014/main" id="{71D2E091-248E-4A9A-98C5-6EB2EB9267F0}"/>
              </a:ext>
            </a:extLst>
          </p:cNvPr>
          <p:cNvSpPr/>
          <p:nvPr userDrawn="1"/>
        </p:nvSpPr>
        <p:spPr>
          <a:xfrm>
            <a:off x="0" y="6705602"/>
            <a:ext cx="12192000" cy="173999"/>
          </a:xfrm>
          <a:prstGeom prst="rect">
            <a:avLst/>
          </a:prstGeom>
          <a:solidFill>
            <a:srgbClr val="ED7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Text Placeholder 8">
            <a:extLst>
              <a:ext uri="{FF2B5EF4-FFF2-40B4-BE49-F238E27FC236}">
                <a16:creationId xmlns:a16="http://schemas.microsoft.com/office/drawing/2014/main" id="{FBD1390B-A760-4122-ADE7-751D61A0757E}"/>
              </a:ext>
            </a:extLst>
          </p:cNvPr>
          <p:cNvSpPr>
            <a:spLocks noGrp="1"/>
          </p:cNvSpPr>
          <p:nvPr>
            <p:ph type="body" sz="quarter" idx="11"/>
          </p:nvPr>
        </p:nvSpPr>
        <p:spPr>
          <a:xfrm>
            <a:off x="1066801" y="3429000"/>
            <a:ext cx="3162291" cy="2133283"/>
          </a:xfrm>
          <a:prstGeom prst="rect">
            <a:avLst/>
          </a:prstGeom>
        </p:spPr>
        <p:txBody>
          <a:bodyPr lIns="0" tIns="0" rIns="0" bIns="0"/>
          <a:lstStyle>
            <a:lvl1pPr>
              <a:defRPr sz="2000">
                <a:solidFill>
                  <a:schemeClr val="bg1"/>
                </a:solidFill>
                <a:latin typeface="Arial" panose="020B0604020202020204" pitchFamily="34" charset="0"/>
                <a:cs typeface="Arial" panose="020B0604020202020204" pitchFamily="34" charset="0"/>
              </a:defRPr>
            </a:lvl1pPr>
            <a:lvl2pPr>
              <a:defRPr sz="1800">
                <a:solidFill>
                  <a:schemeClr val="bg1"/>
                </a:solidFill>
                <a:latin typeface="Arial" panose="020B0604020202020204" pitchFamily="34" charset="0"/>
                <a:cs typeface="Arial" panose="020B0604020202020204" pitchFamily="34" charset="0"/>
              </a:defRPr>
            </a:lvl2pPr>
            <a:lvl3pPr>
              <a:defRPr sz="1600">
                <a:solidFill>
                  <a:schemeClr val="bg1"/>
                </a:solidFill>
                <a:latin typeface="Arial" panose="020B0604020202020204" pitchFamily="34" charset="0"/>
                <a:cs typeface="Arial" panose="020B0604020202020204" pitchFamily="34" charset="0"/>
              </a:defRPr>
            </a:lvl3pPr>
            <a:lvl4pPr>
              <a:defRPr sz="1400">
                <a:solidFill>
                  <a:schemeClr val="bg1"/>
                </a:solidFill>
                <a:latin typeface="Arial" panose="020B0604020202020204" pitchFamily="34" charset="0"/>
                <a:cs typeface="Arial" panose="020B0604020202020204" pitchFamily="34" charset="0"/>
              </a:defRPr>
            </a:lvl4pPr>
            <a:lvl5pPr>
              <a:defRPr sz="1400">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itle 1">
            <a:extLst>
              <a:ext uri="{FF2B5EF4-FFF2-40B4-BE49-F238E27FC236}">
                <a16:creationId xmlns:a16="http://schemas.microsoft.com/office/drawing/2014/main" id="{2208785C-6B77-438D-8F8A-B1C778084D22}"/>
              </a:ext>
            </a:extLst>
          </p:cNvPr>
          <p:cNvSpPr txBox="1">
            <a:spLocks/>
          </p:cNvSpPr>
          <p:nvPr userDrawn="1"/>
        </p:nvSpPr>
        <p:spPr>
          <a:xfrm>
            <a:off x="1066802" y="1447165"/>
            <a:ext cx="3162295" cy="686435"/>
          </a:xfrm>
          <a:prstGeom prst="rect">
            <a:avLst/>
          </a:prstGeom>
          <a:noFill/>
        </p:spPr>
        <p:txBody>
          <a:bodyPr vert="horz" lIns="0" tIns="0" rIns="0" bIns="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ts val="2800"/>
              </a:lnSpc>
            </a:pPr>
            <a:r>
              <a:rPr lang="en-US" sz="2400" b="1" spc="0" baseline="0">
                <a:solidFill>
                  <a:schemeClr val="tx2"/>
                </a:solidFill>
                <a:latin typeface="Century Gothic" panose="020B0502020202020204" pitchFamily="34" charset="0"/>
              </a:rPr>
              <a:t>HSSE: Environment</a:t>
            </a:r>
          </a:p>
        </p:txBody>
      </p:sp>
      <p:sp>
        <p:nvSpPr>
          <p:cNvPr id="16" name="Text Placeholder 8">
            <a:extLst>
              <a:ext uri="{FF2B5EF4-FFF2-40B4-BE49-F238E27FC236}">
                <a16:creationId xmlns:a16="http://schemas.microsoft.com/office/drawing/2014/main" id="{4119C155-E281-4B44-8F68-CE231B631E58}"/>
              </a:ext>
            </a:extLst>
          </p:cNvPr>
          <p:cNvSpPr>
            <a:spLocks noGrp="1"/>
          </p:cNvSpPr>
          <p:nvPr>
            <p:ph type="body" sz="quarter" idx="12"/>
          </p:nvPr>
        </p:nvSpPr>
        <p:spPr>
          <a:xfrm>
            <a:off x="1066801" y="2362357"/>
            <a:ext cx="3162291" cy="914563"/>
          </a:xfrm>
          <a:prstGeom prst="rect">
            <a:avLst/>
          </a:prstGeom>
        </p:spPr>
        <p:txBody>
          <a:bodyPr lIns="0" tIns="0" rIns="0" bIns="0"/>
          <a:lstStyle>
            <a:lvl1pPr marL="0" indent="0">
              <a:lnSpc>
                <a:spcPct val="100000"/>
              </a:lnSpc>
              <a:buNone/>
              <a:defRPr sz="2000" b="1">
                <a:solidFill>
                  <a:schemeClr val="bg1"/>
                </a:solidFill>
                <a:latin typeface="Arial" panose="020B0604020202020204" pitchFamily="34" charset="0"/>
                <a:cs typeface="Arial" panose="020B0604020202020204" pitchFamily="34" charset="0"/>
              </a:defRPr>
            </a:lvl1pPr>
            <a:lvl2pPr>
              <a:defRPr sz="1800">
                <a:solidFill>
                  <a:schemeClr val="bg1"/>
                </a:solidFill>
                <a:latin typeface="Arial" panose="020B0604020202020204" pitchFamily="34" charset="0"/>
                <a:cs typeface="Arial" panose="020B0604020202020204" pitchFamily="34" charset="0"/>
              </a:defRPr>
            </a:lvl2pPr>
            <a:lvl3pPr>
              <a:defRPr sz="1600">
                <a:solidFill>
                  <a:schemeClr val="bg1"/>
                </a:solidFill>
                <a:latin typeface="Arial" panose="020B0604020202020204" pitchFamily="34" charset="0"/>
                <a:cs typeface="Arial" panose="020B0604020202020204" pitchFamily="34" charset="0"/>
              </a:defRPr>
            </a:lvl3pPr>
            <a:lvl4pPr>
              <a:defRPr sz="1400">
                <a:solidFill>
                  <a:schemeClr val="bg1"/>
                </a:solidFill>
                <a:latin typeface="Arial" panose="020B0604020202020204" pitchFamily="34" charset="0"/>
                <a:cs typeface="Arial" panose="020B0604020202020204" pitchFamily="34" charset="0"/>
              </a:defRPr>
            </a:lvl4pPr>
            <a:lvl5pPr>
              <a:defRPr sz="1400">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p:txBody>
      </p:sp>
    </p:spTree>
    <p:extLst>
      <p:ext uri="{BB962C8B-B14F-4D97-AF65-F5344CB8AC3E}">
        <p14:creationId xmlns:p14="http://schemas.microsoft.com/office/powerpoint/2010/main" val="13368153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HSSE: Environment">
    <p:bg>
      <p:bgPr>
        <a:solidFill>
          <a:srgbClr val="222222"/>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52EB0C13-816A-4C89-8B79-0523E44516BC}"/>
              </a:ext>
            </a:extLst>
          </p:cNvPr>
          <p:cNvSpPr txBox="1">
            <a:spLocks/>
          </p:cNvSpPr>
          <p:nvPr userDrawn="1"/>
        </p:nvSpPr>
        <p:spPr>
          <a:xfrm>
            <a:off x="1066801" y="1123894"/>
            <a:ext cx="2962275" cy="228639"/>
          </a:xfrm>
          <a:prstGeom prst="rect">
            <a:avLst/>
          </a:prstGeom>
          <a:noFill/>
        </p:spPr>
        <p:txBody>
          <a:bodyPr vert="horz" lIns="0" tIns="0" rIns="0" bIns="0" rtlCol="0" anchor="b">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ts val="4200"/>
              </a:lnSpc>
            </a:pPr>
            <a:r>
              <a:rPr lang="en-US" sz="1200" b="1" spc="151" baseline="0">
                <a:solidFill>
                  <a:schemeClr val="bg1"/>
                </a:solidFill>
                <a:latin typeface="Arial" panose="020B0604020202020204" pitchFamily="34" charset="0"/>
                <a:cs typeface="Arial" panose="020B0604020202020204" pitchFamily="34" charset="0"/>
              </a:rPr>
              <a:t>STANTEC MOMENT</a:t>
            </a:r>
          </a:p>
        </p:txBody>
      </p:sp>
      <p:pic>
        <p:nvPicPr>
          <p:cNvPr id="11" name="Picture 10">
            <a:extLst>
              <a:ext uri="{FF2B5EF4-FFF2-40B4-BE49-F238E27FC236}">
                <a16:creationId xmlns:a16="http://schemas.microsoft.com/office/drawing/2014/main" id="{B05869F8-1B01-4453-B10A-4526793D6B0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66802" y="6019801"/>
            <a:ext cx="1534239" cy="228639"/>
          </a:xfrm>
          <a:prstGeom prst="rect">
            <a:avLst/>
          </a:prstGeom>
        </p:spPr>
      </p:pic>
      <p:pic>
        <p:nvPicPr>
          <p:cNvPr id="13" name="Picture 12">
            <a:extLst>
              <a:ext uri="{FF2B5EF4-FFF2-40B4-BE49-F238E27FC236}">
                <a16:creationId xmlns:a16="http://schemas.microsoft.com/office/drawing/2014/main" id="{2B874AAD-988E-45B1-8F75-E55E0F92AB08}"/>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52400" y="152400"/>
            <a:ext cx="304821" cy="304821"/>
          </a:xfrm>
          <a:prstGeom prst="rect">
            <a:avLst/>
          </a:prstGeom>
        </p:spPr>
      </p:pic>
      <p:sp>
        <p:nvSpPr>
          <p:cNvPr id="15" name="Rectangle 14">
            <a:extLst>
              <a:ext uri="{FF2B5EF4-FFF2-40B4-BE49-F238E27FC236}">
                <a16:creationId xmlns:a16="http://schemas.microsoft.com/office/drawing/2014/main" id="{71D2E091-248E-4A9A-98C5-6EB2EB9267F0}"/>
              </a:ext>
            </a:extLst>
          </p:cNvPr>
          <p:cNvSpPr/>
          <p:nvPr userDrawn="1"/>
        </p:nvSpPr>
        <p:spPr>
          <a:xfrm>
            <a:off x="0" y="6705602"/>
            <a:ext cx="12192000" cy="173999"/>
          </a:xfrm>
          <a:prstGeom prst="rect">
            <a:avLst/>
          </a:prstGeom>
          <a:solidFill>
            <a:srgbClr val="ED7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Text Placeholder 8">
            <a:extLst>
              <a:ext uri="{FF2B5EF4-FFF2-40B4-BE49-F238E27FC236}">
                <a16:creationId xmlns:a16="http://schemas.microsoft.com/office/drawing/2014/main" id="{B5C1132F-C8F0-423D-BC80-7F0FE899A573}"/>
              </a:ext>
            </a:extLst>
          </p:cNvPr>
          <p:cNvSpPr>
            <a:spLocks noGrp="1"/>
          </p:cNvSpPr>
          <p:nvPr>
            <p:ph type="body" sz="quarter" idx="12"/>
          </p:nvPr>
        </p:nvSpPr>
        <p:spPr>
          <a:xfrm>
            <a:off x="5943600" y="1066801"/>
            <a:ext cx="5486400" cy="4495483"/>
          </a:xfrm>
          <a:prstGeom prst="rect">
            <a:avLst/>
          </a:prstGeom>
        </p:spPr>
        <p:txBody>
          <a:bodyPr lIns="0" tIns="0" rIns="0" bIns="0"/>
          <a:lstStyle>
            <a:lvl1pPr>
              <a:defRPr sz="2000">
                <a:solidFill>
                  <a:schemeClr val="bg1"/>
                </a:solidFill>
                <a:latin typeface="Arial" panose="020B0604020202020204" pitchFamily="34" charset="0"/>
                <a:cs typeface="Arial" panose="020B0604020202020204" pitchFamily="34" charset="0"/>
              </a:defRPr>
            </a:lvl1pPr>
            <a:lvl2pPr>
              <a:defRPr sz="1800">
                <a:solidFill>
                  <a:schemeClr val="bg1"/>
                </a:solidFill>
                <a:latin typeface="Arial" panose="020B0604020202020204" pitchFamily="34" charset="0"/>
                <a:cs typeface="Arial" panose="020B0604020202020204" pitchFamily="34" charset="0"/>
              </a:defRPr>
            </a:lvl2pPr>
            <a:lvl3pPr>
              <a:defRPr sz="1600">
                <a:solidFill>
                  <a:schemeClr val="bg1"/>
                </a:solidFill>
                <a:latin typeface="Arial" panose="020B0604020202020204" pitchFamily="34" charset="0"/>
                <a:cs typeface="Arial" panose="020B0604020202020204" pitchFamily="34" charset="0"/>
              </a:defRPr>
            </a:lvl3pPr>
            <a:lvl4pPr>
              <a:defRPr sz="1400">
                <a:solidFill>
                  <a:schemeClr val="bg1"/>
                </a:solidFill>
                <a:latin typeface="Arial" panose="020B0604020202020204" pitchFamily="34" charset="0"/>
                <a:cs typeface="Arial" panose="020B0604020202020204" pitchFamily="34" charset="0"/>
              </a:defRPr>
            </a:lvl4pPr>
            <a:lvl5pPr>
              <a:defRPr sz="1400">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3" name="Straight Connector 2">
            <a:extLst>
              <a:ext uri="{FF2B5EF4-FFF2-40B4-BE49-F238E27FC236}">
                <a16:creationId xmlns:a16="http://schemas.microsoft.com/office/drawing/2014/main" id="{096D4197-439A-4070-BF20-26404ECF84AD}"/>
              </a:ext>
            </a:extLst>
          </p:cNvPr>
          <p:cNvCxnSpPr/>
          <p:nvPr userDrawn="1"/>
        </p:nvCxnSpPr>
        <p:spPr>
          <a:xfrm>
            <a:off x="5029200" y="1066801"/>
            <a:ext cx="0" cy="4495483"/>
          </a:xfrm>
          <a:prstGeom prst="line">
            <a:avLst/>
          </a:prstGeom>
          <a:ln w="31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 Placeholder 8">
            <a:extLst>
              <a:ext uri="{FF2B5EF4-FFF2-40B4-BE49-F238E27FC236}">
                <a16:creationId xmlns:a16="http://schemas.microsoft.com/office/drawing/2014/main" id="{67073CD9-4245-4BC7-8257-D8163A623B44}"/>
              </a:ext>
            </a:extLst>
          </p:cNvPr>
          <p:cNvSpPr>
            <a:spLocks noGrp="1"/>
          </p:cNvSpPr>
          <p:nvPr>
            <p:ph type="body" sz="quarter" idx="11"/>
          </p:nvPr>
        </p:nvSpPr>
        <p:spPr>
          <a:xfrm>
            <a:off x="1066801" y="3429000"/>
            <a:ext cx="3162291" cy="2133283"/>
          </a:xfrm>
          <a:prstGeom prst="rect">
            <a:avLst/>
          </a:prstGeom>
        </p:spPr>
        <p:txBody>
          <a:bodyPr lIns="0" tIns="0" rIns="0" bIns="0"/>
          <a:lstStyle>
            <a:lvl1pPr>
              <a:defRPr sz="2000">
                <a:solidFill>
                  <a:schemeClr val="bg1"/>
                </a:solidFill>
                <a:latin typeface="Arial" panose="020B0604020202020204" pitchFamily="34" charset="0"/>
                <a:cs typeface="Arial" panose="020B0604020202020204" pitchFamily="34" charset="0"/>
              </a:defRPr>
            </a:lvl1pPr>
            <a:lvl2pPr>
              <a:defRPr sz="1800">
                <a:solidFill>
                  <a:schemeClr val="bg1"/>
                </a:solidFill>
                <a:latin typeface="Arial" panose="020B0604020202020204" pitchFamily="34" charset="0"/>
                <a:cs typeface="Arial" panose="020B0604020202020204" pitchFamily="34" charset="0"/>
              </a:defRPr>
            </a:lvl2pPr>
            <a:lvl3pPr>
              <a:defRPr sz="1600">
                <a:solidFill>
                  <a:schemeClr val="bg1"/>
                </a:solidFill>
                <a:latin typeface="Arial" panose="020B0604020202020204" pitchFamily="34" charset="0"/>
                <a:cs typeface="Arial" panose="020B0604020202020204" pitchFamily="34" charset="0"/>
              </a:defRPr>
            </a:lvl3pPr>
            <a:lvl4pPr>
              <a:defRPr sz="1400">
                <a:solidFill>
                  <a:schemeClr val="bg1"/>
                </a:solidFill>
                <a:latin typeface="Arial" panose="020B0604020202020204" pitchFamily="34" charset="0"/>
                <a:cs typeface="Arial" panose="020B0604020202020204" pitchFamily="34" charset="0"/>
              </a:defRPr>
            </a:lvl4pPr>
            <a:lvl5pPr>
              <a:defRPr sz="1400">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itle 1">
            <a:extLst>
              <a:ext uri="{FF2B5EF4-FFF2-40B4-BE49-F238E27FC236}">
                <a16:creationId xmlns:a16="http://schemas.microsoft.com/office/drawing/2014/main" id="{55D6A4A7-0C8E-42A4-A37C-CF84DF0F12AD}"/>
              </a:ext>
            </a:extLst>
          </p:cNvPr>
          <p:cNvSpPr txBox="1">
            <a:spLocks/>
          </p:cNvSpPr>
          <p:nvPr userDrawn="1"/>
        </p:nvSpPr>
        <p:spPr>
          <a:xfrm>
            <a:off x="1066802" y="1447165"/>
            <a:ext cx="3162295" cy="686435"/>
          </a:xfrm>
          <a:prstGeom prst="rect">
            <a:avLst/>
          </a:prstGeom>
          <a:noFill/>
        </p:spPr>
        <p:txBody>
          <a:bodyPr vert="horz" lIns="0" tIns="0" rIns="0" bIns="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ts val="2800"/>
              </a:lnSpc>
            </a:pPr>
            <a:r>
              <a:rPr lang="en-US" sz="2400" b="1" spc="0" baseline="0">
                <a:solidFill>
                  <a:schemeClr val="tx2"/>
                </a:solidFill>
                <a:latin typeface="Century Gothic" panose="020B0502020202020204" pitchFamily="34" charset="0"/>
              </a:rPr>
              <a:t>HSSE: Environment</a:t>
            </a:r>
          </a:p>
        </p:txBody>
      </p:sp>
      <p:sp>
        <p:nvSpPr>
          <p:cNvPr id="17" name="Text Placeholder 8">
            <a:extLst>
              <a:ext uri="{FF2B5EF4-FFF2-40B4-BE49-F238E27FC236}">
                <a16:creationId xmlns:a16="http://schemas.microsoft.com/office/drawing/2014/main" id="{55F860CC-CAAC-4522-B7A8-3FA849001031}"/>
              </a:ext>
            </a:extLst>
          </p:cNvPr>
          <p:cNvSpPr>
            <a:spLocks noGrp="1"/>
          </p:cNvSpPr>
          <p:nvPr>
            <p:ph type="body" sz="quarter" idx="13"/>
          </p:nvPr>
        </p:nvSpPr>
        <p:spPr>
          <a:xfrm>
            <a:off x="1066801" y="2362357"/>
            <a:ext cx="3162291" cy="914563"/>
          </a:xfrm>
          <a:prstGeom prst="rect">
            <a:avLst/>
          </a:prstGeom>
        </p:spPr>
        <p:txBody>
          <a:bodyPr lIns="0" tIns="0" rIns="0" bIns="0"/>
          <a:lstStyle>
            <a:lvl1pPr marL="0" indent="0">
              <a:lnSpc>
                <a:spcPct val="100000"/>
              </a:lnSpc>
              <a:buNone/>
              <a:defRPr sz="2000" b="1">
                <a:solidFill>
                  <a:schemeClr val="bg1"/>
                </a:solidFill>
                <a:latin typeface="Arial" panose="020B0604020202020204" pitchFamily="34" charset="0"/>
                <a:cs typeface="Arial" panose="020B0604020202020204" pitchFamily="34" charset="0"/>
              </a:defRPr>
            </a:lvl1pPr>
            <a:lvl2pPr>
              <a:defRPr sz="1800">
                <a:solidFill>
                  <a:schemeClr val="bg1"/>
                </a:solidFill>
                <a:latin typeface="Arial" panose="020B0604020202020204" pitchFamily="34" charset="0"/>
                <a:cs typeface="Arial" panose="020B0604020202020204" pitchFamily="34" charset="0"/>
              </a:defRPr>
            </a:lvl2pPr>
            <a:lvl3pPr>
              <a:defRPr sz="1600">
                <a:solidFill>
                  <a:schemeClr val="bg1"/>
                </a:solidFill>
                <a:latin typeface="Arial" panose="020B0604020202020204" pitchFamily="34" charset="0"/>
                <a:cs typeface="Arial" panose="020B0604020202020204" pitchFamily="34" charset="0"/>
              </a:defRPr>
            </a:lvl3pPr>
            <a:lvl4pPr>
              <a:defRPr sz="1400">
                <a:solidFill>
                  <a:schemeClr val="bg1"/>
                </a:solidFill>
                <a:latin typeface="Arial" panose="020B0604020202020204" pitchFamily="34" charset="0"/>
                <a:cs typeface="Arial" panose="020B0604020202020204" pitchFamily="34" charset="0"/>
              </a:defRPr>
            </a:lvl4pPr>
            <a:lvl5pPr>
              <a:defRPr sz="1400">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p:txBody>
      </p:sp>
    </p:spTree>
    <p:extLst>
      <p:ext uri="{BB962C8B-B14F-4D97-AF65-F5344CB8AC3E}">
        <p14:creationId xmlns:p14="http://schemas.microsoft.com/office/powerpoint/2010/main" val="26606713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Ethics">
    <p:bg>
      <p:bgPr>
        <a:solidFill>
          <a:srgbClr val="222222"/>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52EB0C13-816A-4C89-8B79-0523E44516BC}"/>
              </a:ext>
            </a:extLst>
          </p:cNvPr>
          <p:cNvSpPr txBox="1">
            <a:spLocks/>
          </p:cNvSpPr>
          <p:nvPr userDrawn="1"/>
        </p:nvSpPr>
        <p:spPr>
          <a:xfrm>
            <a:off x="1066801" y="1123894"/>
            <a:ext cx="2962275" cy="228639"/>
          </a:xfrm>
          <a:prstGeom prst="rect">
            <a:avLst/>
          </a:prstGeom>
          <a:noFill/>
        </p:spPr>
        <p:txBody>
          <a:bodyPr vert="horz" lIns="0" tIns="0" rIns="0" bIns="0" rtlCol="0" anchor="b">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ts val="4200"/>
              </a:lnSpc>
            </a:pPr>
            <a:r>
              <a:rPr lang="en-US" sz="1200" b="1" spc="151" baseline="0">
                <a:solidFill>
                  <a:schemeClr val="bg1"/>
                </a:solidFill>
                <a:latin typeface="Arial" panose="020B0604020202020204" pitchFamily="34" charset="0"/>
                <a:cs typeface="Arial" panose="020B0604020202020204" pitchFamily="34" charset="0"/>
              </a:rPr>
              <a:t>STANTEC MOMENT</a:t>
            </a:r>
          </a:p>
        </p:txBody>
      </p:sp>
      <p:sp>
        <p:nvSpPr>
          <p:cNvPr id="8" name="Picture Placeholder 5">
            <a:extLst>
              <a:ext uri="{FF2B5EF4-FFF2-40B4-BE49-F238E27FC236}">
                <a16:creationId xmlns:a16="http://schemas.microsoft.com/office/drawing/2014/main" id="{1C7C499E-A9F8-4A07-B925-425EF59ED727}"/>
              </a:ext>
            </a:extLst>
          </p:cNvPr>
          <p:cNvSpPr>
            <a:spLocks noGrp="1"/>
          </p:cNvSpPr>
          <p:nvPr>
            <p:ph type="pic" sz="quarter" idx="10"/>
          </p:nvPr>
        </p:nvSpPr>
        <p:spPr>
          <a:xfrm>
            <a:off x="4490629" y="0"/>
            <a:ext cx="7701372" cy="6858000"/>
          </a:xfrm>
          <a:prstGeom prst="rect">
            <a:avLst/>
          </a:prstGeom>
        </p:spPr>
        <p:txBody>
          <a:bodyPr>
            <a:normAutofit/>
          </a:bodyPr>
          <a:lstStyle>
            <a:lvl1pPr marL="0" indent="0">
              <a:buNone/>
              <a:defRPr sz="1125"/>
            </a:lvl1pPr>
          </a:lstStyle>
          <a:p>
            <a:r>
              <a:rPr lang="en-US"/>
              <a:t>Click icon to add picture</a:t>
            </a:r>
          </a:p>
        </p:txBody>
      </p:sp>
      <p:pic>
        <p:nvPicPr>
          <p:cNvPr id="13" name="Picture 12">
            <a:extLst>
              <a:ext uri="{FF2B5EF4-FFF2-40B4-BE49-F238E27FC236}">
                <a16:creationId xmlns:a16="http://schemas.microsoft.com/office/drawing/2014/main" id="{2B874AAD-988E-45B1-8F75-E55E0F92AB0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52400" y="152400"/>
            <a:ext cx="304821" cy="304821"/>
          </a:xfrm>
          <a:prstGeom prst="rect">
            <a:avLst/>
          </a:prstGeom>
        </p:spPr>
      </p:pic>
      <p:sp>
        <p:nvSpPr>
          <p:cNvPr id="10" name="Text Placeholder 8">
            <a:extLst>
              <a:ext uri="{FF2B5EF4-FFF2-40B4-BE49-F238E27FC236}">
                <a16:creationId xmlns:a16="http://schemas.microsoft.com/office/drawing/2014/main" id="{9E7EB7FB-A7F8-4F22-A9DD-FFC06719FA68}"/>
              </a:ext>
            </a:extLst>
          </p:cNvPr>
          <p:cNvSpPr>
            <a:spLocks noGrp="1"/>
          </p:cNvSpPr>
          <p:nvPr>
            <p:ph type="body" sz="quarter" idx="11"/>
          </p:nvPr>
        </p:nvSpPr>
        <p:spPr>
          <a:xfrm>
            <a:off x="1066801" y="3429000"/>
            <a:ext cx="3162291" cy="2133283"/>
          </a:xfrm>
          <a:prstGeom prst="rect">
            <a:avLst/>
          </a:prstGeom>
        </p:spPr>
        <p:txBody>
          <a:bodyPr lIns="0" tIns="0" rIns="0" bIns="0"/>
          <a:lstStyle>
            <a:lvl1pPr>
              <a:defRPr sz="2000">
                <a:solidFill>
                  <a:schemeClr val="bg1"/>
                </a:solidFill>
                <a:latin typeface="Arial" panose="020B0604020202020204" pitchFamily="34" charset="0"/>
                <a:cs typeface="Arial" panose="020B0604020202020204" pitchFamily="34" charset="0"/>
              </a:defRPr>
            </a:lvl1pPr>
            <a:lvl2pPr>
              <a:defRPr sz="1800">
                <a:solidFill>
                  <a:schemeClr val="bg1"/>
                </a:solidFill>
                <a:latin typeface="Arial" panose="020B0604020202020204" pitchFamily="34" charset="0"/>
                <a:cs typeface="Arial" panose="020B0604020202020204" pitchFamily="34" charset="0"/>
              </a:defRPr>
            </a:lvl2pPr>
            <a:lvl3pPr>
              <a:defRPr sz="1600">
                <a:solidFill>
                  <a:schemeClr val="bg1"/>
                </a:solidFill>
                <a:latin typeface="Arial" panose="020B0604020202020204" pitchFamily="34" charset="0"/>
                <a:cs typeface="Arial" panose="020B0604020202020204" pitchFamily="34" charset="0"/>
              </a:defRPr>
            </a:lvl3pPr>
            <a:lvl4pPr>
              <a:defRPr sz="1400">
                <a:solidFill>
                  <a:schemeClr val="bg1"/>
                </a:solidFill>
                <a:latin typeface="Arial" panose="020B0604020202020204" pitchFamily="34" charset="0"/>
                <a:cs typeface="Arial" panose="020B0604020202020204" pitchFamily="34" charset="0"/>
              </a:defRPr>
            </a:lvl4pPr>
            <a:lvl5pPr>
              <a:defRPr sz="1400">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itle 1">
            <a:extLst>
              <a:ext uri="{FF2B5EF4-FFF2-40B4-BE49-F238E27FC236}">
                <a16:creationId xmlns:a16="http://schemas.microsoft.com/office/drawing/2014/main" id="{33866304-0913-484D-AC9A-B360BBCBA08E}"/>
              </a:ext>
            </a:extLst>
          </p:cNvPr>
          <p:cNvSpPr txBox="1">
            <a:spLocks/>
          </p:cNvSpPr>
          <p:nvPr userDrawn="1"/>
        </p:nvSpPr>
        <p:spPr>
          <a:xfrm>
            <a:off x="1066802" y="1447165"/>
            <a:ext cx="3162295" cy="686435"/>
          </a:xfrm>
          <a:prstGeom prst="rect">
            <a:avLst/>
          </a:prstGeom>
          <a:noFill/>
        </p:spPr>
        <p:txBody>
          <a:bodyPr vert="horz" lIns="0" tIns="0" rIns="0" bIns="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ts val="2800"/>
              </a:lnSpc>
            </a:pPr>
            <a:r>
              <a:rPr lang="en-US" sz="2400" b="1" spc="0" baseline="0">
                <a:solidFill>
                  <a:schemeClr val="tx2"/>
                </a:solidFill>
                <a:latin typeface="Century Gothic" panose="020B0502020202020204" pitchFamily="34" charset="0"/>
              </a:rPr>
              <a:t>Ethics</a:t>
            </a:r>
          </a:p>
        </p:txBody>
      </p:sp>
      <p:sp>
        <p:nvSpPr>
          <p:cNvPr id="16" name="Text Placeholder 8">
            <a:extLst>
              <a:ext uri="{FF2B5EF4-FFF2-40B4-BE49-F238E27FC236}">
                <a16:creationId xmlns:a16="http://schemas.microsoft.com/office/drawing/2014/main" id="{D2CBE125-66C3-42F6-99CC-6048749C31C4}"/>
              </a:ext>
            </a:extLst>
          </p:cNvPr>
          <p:cNvSpPr>
            <a:spLocks noGrp="1"/>
          </p:cNvSpPr>
          <p:nvPr>
            <p:ph type="body" sz="quarter" idx="12"/>
          </p:nvPr>
        </p:nvSpPr>
        <p:spPr>
          <a:xfrm>
            <a:off x="1066801" y="2362357"/>
            <a:ext cx="3162291" cy="914563"/>
          </a:xfrm>
          <a:prstGeom prst="rect">
            <a:avLst/>
          </a:prstGeom>
        </p:spPr>
        <p:txBody>
          <a:bodyPr lIns="0" tIns="0" rIns="0" bIns="0"/>
          <a:lstStyle>
            <a:lvl1pPr marL="0" indent="0">
              <a:lnSpc>
                <a:spcPct val="100000"/>
              </a:lnSpc>
              <a:buNone/>
              <a:defRPr sz="2000" b="1">
                <a:solidFill>
                  <a:schemeClr val="bg1"/>
                </a:solidFill>
                <a:latin typeface="Arial" panose="020B0604020202020204" pitchFamily="34" charset="0"/>
                <a:cs typeface="Arial" panose="020B0604020202020204" pitchFamily="34" charset="0"/>
              </a:defRPr>
            </a:lvl1pPr>
            <a:lvl2pPr>
              <a:defRPr sz="1800">
                <a:solidFill>
                  <a:schemeClr val="bg1"/>
                </a:solidFill>
                <a:latin typeface="Arial" panose="020B0604020202020204" pitchFamily="34" charset="0"/>
                <a:cs typeface="Arial" panose="020B0604020202020204" pitchFamily="34" charset="0"/>
              </a:defRPr>
            </a:lvl2pPr>
            <a:lvl3pPr>
              <a:defRPr sz="1600">
                <a:solidFill>
                  <a:schemeClr val="bg1"/>
                </a:solidFill>
                <a:latin typeface="Arial" panose="020B0604020202020204" pitchFamily="34" charset="0"/>
                <a:cs typeface="Arial" panose="020B0604020202020204" pitchFamily="34" charset="0"/>
              </a:defRPr>
            </a:lvl3pPr>
            <a:lvl4pPr>
              <a:defRPr sz="1400">
                <a:solidFill>
                  <a:schemeClr val="bg1"/>
                </a:solidFill>
                <a:latin typeface="Arial" panose="020B0604020202020204" pitchFamily="34" charset="0"/>
                <a:cs typeface="Arial" panose="020B0604020202020204" pitchFamily="34" charset="0"/>
              </a:defRPr>
            </a:lvl4pPr>
            <a:lvl5pPr>
              <a:defRPr sz="1400">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p:txBody>
      </p:sp>
    </p:spTree>
    <p:extLst>
      <p:ext uri="{BB962C8B-B14F-4D97-AF65-F5344CB8AC3E}">
        <p14:creationId xmlns:p14="http://schemas.microsoft.com/office/powerpoint/2010/main" val="41676207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Ethics">
    <p:bg>
      <p:bgPr>
        <a:solidFill>
          <a:srgbClr val="222222"/>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52EB0C13-816A-4C89-8B79-0523E44516BC}"/>
              </a:ext>
            </a:extLst>
          </p:cNvPr>
          <p:cNvSpPr txBox="1">
            <a:spLocks/>
          </p:cNvSpPr>
          <p:nvPr userDrawn="1"/>
        </p:nvSpPr>
        <p:spPr>
          <a:xfrm>
            <a:off x="1066801" y="1123894"/>
            <a:ext cx="2962275" cy="228639"/>
          </a:xfrm>
          <a:prstGeom prst="rect">
            <a:avLst/>
          </a:prstGeom>
          <a:noFill/>
        </p:spPr>
        <p:txBody>
          <a:bodyPr vert="horz" lIns="0" tIns="0" rIns="0" bIns="0" rtlCol="0" anchor="b">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ts val="4200"/>
              </a:lnSpc>
            </a:pPr>
            <a:r>
              <a:rPr lang="en-US" sz="1200" b="1" spc="151" baseline="0">
                <a:solidFill>
                  <a:schemeClr val="bg1"/>
                </a:solidFill>
                <a:latin typeface="Arial" panose="020B0604020202020204" pitchFamily="34" charset="0"/>
                <a:cs typeface="Arial" panose="020B0604020202020204" pitchFamily="34" charset="0"/>
              </a:rPr>
              <a:t>STANTEC MOMENT</a:t>
            </a:r>
          </a:p>
        </p:txBody>
      </p:sp>
      <p:pic>
        <p:nvPicPr>
          <p:cNvPr id="13" name="Picture 12">
            <a:extLst>
              <a:ext uri="{FF2B5EF4-FFF2-40B4-BE49-F238E27FC236}">
                <a16:creationId xmlns:a16="http://schemas.microsoft.com/office/drawing/2014/main" id="{2B874AAD-988E-45B1-8F75-E55E0F92AB0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52400" y="152400"/>
            <a:ext cx="304821" cy="304821"/>
          </a:xfrm>
          <a:prstGeom prst="rect">
            <a:avLst/>
          </a:prstGeom>
        </p:spPr>
      </p:pic>
      <p:sp>
        <p:nvSpPr>
          <p:cNvPr id="10" name="Text Placeholder 8">
            <a:extLst>
              <a:ext uri="{FF2B5EF4-FFF2-40B4-BE49-F238E27FC236}">
                <a16:creationId xmlns:a16="http://schemas.microsoft.com/office/drawing/2014/main" id="{B5C1132F-C8F0-423D-BC80-7F0FE899A573}"/>
              </a:ext>
            </a:extLst>
          </p:cNvPr>
          <p:cNvSpPr>
            <a:spLocks noGrp="1"/>
          </p:cNvSpPr>
          <p:nvPr>
            <p:ph type="body" sz="quarter" idx="12"/>
          </p:nvPr>
        </p:nvSpPr>
        <p:spPr>
          <a:xfrm>
            <a:off x="5943600" y="1066801"/>
            <a:ext cx="5486400" cy="4495483"/>
          </a:xfrm>
          <a:prstGeom prst="rect">
            <a:avLst/>
          </a:prstGeom>
        </p:spPr>
        <p:txBody>
          <a:bodyPr lIns="0" tIns="0" rIns="0" bIns="0"/>
          <a:lstStyle>
            <a:lvl1pPr>
              <a:defRPr sz="2000">
                <a:solidFill>
                  <a:schemeClr val="bg1"/>
                </a:solidFill>
                <a:latin typeface="Arial" panose="020B0604020202020204" pitchFamily="34" charset="0"/>
                <a:cs typeface="Arial" panose="020B0604020202020204" pitchFamily="34" charset="0"/>
              </a:defRPr>
            </a:lvl1pPr>
            <a:lvl2pPr>
              <a:defRPr sz="1800">
                <a:solidFill>
                  <a:schemeClr val="bg1"/>
                </a:solidFill>
                <a:latin typeface="Arial" panose="020B0604020202020204" pitchFamily="34" charset="0"/>
                <a:cs typeface="Arial" panose="020B0604020202020204" pitchFamily="34" charset="0"/>
              </a:defRPr>
            </a:lvl2pPr>
            <a:lvl3pPr>
              <a:defRPr sz="1600">
                <a:solidFill>
                  <a:schemeClr val="bg1"/>
                </a:solidFill>
                <a:latin typeface="Arial" panose="020B0604020202020204" pitchFamily="34" charset="0"/>
                <a:cs typeface="Arial" panose="020B0604020202020204" pitchFamily="34" charset="0"/>
              </a:defRPr>
            </a:lvl3pPr>
            <a:lvl4pPr>
              <a:defRPr sz="1400">
                <a:solidFill>
                  <a:schemeClr val="bg1"/>
                </a:solidFill>
                <a:latin typeface="Arial" panose="020B0604020202020204" pitchFamily="34" charset="0"/>
                <a:cs typeface="Arial" panose="020B0604020202020204" pitchFamily="34" charset="0"/>
              </a:defRPr>
            </a:lvl4pPr>
            <a:lvl5pPr>
              <a:defRPr sz="1400">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3" name="Straight Connector 2">
            <a:extLst>
              <a:ext uri="{FF2B5EF4-FFF2-40B4-BE49-F238E27FC236}">
                <a16:creationId xmlns:a16="http://schemas.microsoft.com/office/drawing/2014/main" id="{096D4197-439A-4070-BF20-26404ECF84AD}"/>
              </a:ext>
            </a:extLst>
          </p:cNvPr>
          <p:cNvCxnSpPr/>
          <p:nvPr userDrawn="1"/>
        </p:nvCxnSpPr>
        <p:spPr>
          <a:xfrm>
            <a:off x="5029200" y="1066801"/>
            <a:ext cx="0" cy="4495483"/>
          </a:xfrm>
          <a:prstGeom prst="line">
            <a:avLst/>
          </a:prstGeom>
          <a:ln w="31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 Placeholder 8">
            <a:extLst>
              <a:ext uri="{FF2B5EF4-FFF2-40B4-BE49-F238E27FC236}">
                <a16:creationId xmlns:a16="http://schemas.microsoft.com/office/drawing/2014/main" id="{1D7B311D-CFD3-4136-97E7-E10996459505}"/>
              </a:ext>
            </a:extLst>
          </p:cNvPr>
          <p:cNvSpPr>
            <a:spLocks noGrp="1"/>
          </p:cNvSpPr>
          <p:nvPr>
            <p:ph type="body" sz="quarter" idx="11"/>
          </p:nvPr>
        </p:nvSpPr>
        <p:spPr>
          <a:xfrm>
            <a:off x="1066801" y="3429000"/>
            <a:ext cx="3162291" cy="2133283"/>
          </a:xfrm>
          <a:prstGeom prst="rect">
            <a:avLst/>
          </a:prstGeom>
        </p:spPr>
        <p:txBody>
          <a:bodyPr lIns="0" tIns="0" rIns="0" bIns="0"/>
          <a:lstStyle>
            <a:lvl1pPr>
              <a:defRPr sz="2000">
                <a:solidFill>
                  <a:schemeClr val="bg1"/>
                </a:solidFill>
                <a:latin typeface="Arial" panose="020B0604020202020204" pitchFamily="34" charset="0"/>
                <a:cs typeface="Arial" panose="020B0604020202020204" pitchFamily="34" charset="0"/>
              </a:defRPr>
            </a:lvl1pPr>
            <a:lvl2pPr>
              <a:defRPr sz="1800">
                <a:solidFill>
                  <a:schemeClr val="bg1"/>
                </a:solidFill>
                <a:latin typeface="Arial" panose="020B0604020202020204" pitchFamily="34" charset="0"/>
                <a:cs typeface="Arial" panose="020B0604020202020204" pitchFamily="34" charset="0"/>
              </a:defRPr>
            </a:lvl2pPr>
            <a:lvl3pPr>
              <a:defRPr sz="1600">
                <a:solidFill>
                  <a:schemeClr val="bg1"/>
                </a:solidFill>
                <a:latin typeface="Arial" panose="020B0604020202020204" pitchFamily="34" charset="0"/>
                <a:cs typeface="Arial" panose="020B0604020202020204" pitchFamily="34" charset="0"/>
              </a:defRPr>
            </a:lvl3pPr>
            <a:lvl4pPr>
              <a:defRPr sz="1400">
                <a:solidFill>
                  <a:schemeClr val="bg1"/>
                </a:solidFill>
                <a:latin typeface="Arial" panose="020B0604020202020204" pitchFamily="34" charset="0"/>
                <a:cs typeface="Arial" panose="020B0604020202020204" pitchFamily="34" charset="0"/>
              </a:defRPr>
            </a:lvl4pPr>
            <a:lvl5pPr>
              <a:defRPr sz="1400">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itle 1">
            <a:extLst>
              <a:ext uri="{FF2B5EF4-FFF2-40B4-BE49-F238E27FC236}">
                <a16:creationId xmlns:a16="http://schemas.microsoft.com/office/drawing/2014/main" id="{BDEAC722-C9A2-43A7-BA21-142948246519}"/>
              </a:ext>
            </a:extLst>
          </p:cNvPr>
          <p:cNvSpPr txBox="1">
            <a:spLocks/>
          </p:cNvSpPr>
          <p:nvPr userDrawn="1"/>
        </p:nvSpPr>
        <p:spPr>
          <a:xfrm>
            <a:off x="1066802" y="1447165"/>
            <a:ext cx="3162295" cy="686435"/>
          </a:xfrm>
          <a:prstGeom prst="rect">
            <a:avLst/>
          </a:prstGeom>
          <a:noFill/>
        </p:spPr>
        <p:txBody>
          <a:bodyPr vert="horz" lIns="0" tIns="0" rIns="0" bIns="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ts val="2800"/>
              </a:lnSpc>
            </a:pPr>
            <a:r>
              <a:rPr lang="en-US" sz="2400" b="1" spc="0" baseline="0">
                <a:solidFill>
                  <a:schemeClr val="tx2"/>
                </a:solidFill>
                <a:latin typeface="Century Gothic" panose="020B0502020202020204" pitchFamily="34" charset="0"/>
              </a:rPr>
              <a:t>Ethics</a:t>
            </a:r>
          </a:p>
        </p:txBody>
      </p:sp>
      <p:sp>
        <p:nvSpPr>
          <p:cNvPr id="17" name="Text Placeholder 8">
            <a:extLst>
              <a:ext uri="{FF2B5EF4-FFF2-40B4-BE49-F238E27FC236}">
                <a16:creationId xmlns:a16="http://schemas.microsoft.com/office/drawing/2014/main" id="{5B1D400D-5217-418D-9597-DF8B4CBA1A93}"/>
              </a:ext>
            </a:extLst>
          </p:cNvPr>
          <p:cNvSpPr>
            <a:spLocks noGrp="1"/>
          </p:cNvSpPr>
          <p:nvPr>
            <p:ph type="body" sz="quarter" idx="13"/>
          </p:nvPr>
        </p:nvSpPr>
        <p:spPr>
          <a:xfrm>
            <a:off x="1066801" y="2362357"/>
            <a:ext cx="3162291" cy="914563"/>
          </a:xfrm>
          <a:prstGeom prst="rect">
            <a:avLst/>
          </a:prstGeom>
        </p:spPr>
        <p:txBody>
          <a:bodyPr lIns="0" tIns="0" rIns="0" bIns="0"/>
          <a:lstStyle>
            <a:lvl1pPr marL="0" indent="0">
              <a:lnSpc>
                <a:spcPct val="100000"/>
              </a:lnSpc>
              <a:buNone/>
              <a:defRPr sz="2000" b="1">
                <a:solidFill>
                  <a:schemeClr val="bg1"/>
                </a:solidFill>
                <a:latin typeface="Arial" panose="020B0604020202020204" pitchFamily="34" charset="0"/>
                <a:cs typeface="Arial" panose="020B0604020202020204" pitchFamily="34" charset="0"/>
              </a:defRPr>
            </a:lvl1pPr>
            <a:lvl2pPr>
              <a:defRPr sz="1800">
                <a:solidFill>
                  <a:schemeClr val="bg1"/>
                </a:solidFill>
                <a:latin typeface="Arial" panose="020B0604020202020204" pitchFamily="34" charset="0"/>
                <a:cs typeface="Arial" panose="020B0604020202020204" pitchFamily="34" charset="0"/>
              </a:defRPr>
            </a:lvl2pPr>
            <a:lvl3pPr>
              <a:defRPr sz="1600">
                <a:solidFill>
                  <a:schemeClr val="bg1"/>
                </a:solidFill>
                <a:latin typeface="Arial" panose="020B0604020202020204" pitchFamily="34" charset="0"/>
                <a:cs typeface="Arial" panose="020B0604020202020204" pitchFamily="34" charset="0"/>
              </a:defRPr>
            </a:lvl3pPr>
            <a:lvl4pPr>
              <a:defRPr sz="1400">
                <a:solidFill>
                  <a:schemeClr val="bg1"/>
                </a:solidFill>
                <a:latin typeface="Arial" panose="020B0604020202020204" pitchFamily="34" charset="0"/>
                <a:cs typeface="Arial" panose="020B0604020202020204" pitchFamily="34" charset="0"/>
              </a:defRPr>
            </a:lvl4pPr>
            <a:lvl5pPr>
              <a:defRPr sz="1400">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p:txBody>
      </p:sp>
    </p:spTree>
    <p:extLst>
      <p:ext uri="{BB962C8B-B14F-4D97-AF65-F5344CB8AC3E}">
        <p14:creationId xmlns:p14="http://schemas.microsoft.com/office/powerpoint/2010/main" val="28078347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Quality">
    <p:bg>
      <p:bgPr>
        <a:solidFill>
          <a:srgbClr val="222222"/>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52EB0C13-816A-4C89-8B79-0523E44516BC}"/>
              </a:ext>
            </a:extLst>
          </p:cNvPr>
          <p:cNvSpPr txBox="1">
            <a:spLocks/>
          </p:cNvSpPr>
          <p:nvPr userDrawn="1"/>
        </p:nvSpPr>
        <p:spPr>
          <a:xfrm>
            <a:off x="1066801" y="1123894"/>
            <a:ext cx="2962275" cy="228639"/>
          </a:xfrm>
          <a:prstGeom prst="rect">
            <a:avLst/>
          </a:prstGeom>
          <a:noFill/>
        </p:spPr>
        <p:txBody>
          <a:bodyPr vert="horz" lIns="0" tIns="0" rIns="0" bIns="0" rtlCol="0" anchor="b">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ts val="4200"/>
              </a:lnSpc>
            </a:pPr>
            <a:r>
              <a:rPr lang="en-US" sz="1200" b="1" spc="151" baseline="0">
                <a:solidFill>
                  <a:schemeClr val="bg1"/>
                </a:solidFill>
                <a:latin typeface="Arial" panose="020B0604020202020204" pitchFamily="34" charset="0"/>
                <a:cs typeface="Arial" panose="020B0604020202020204" pitchFamily="34" charset="0"/>
              </a:rPr>
              <a:t>STANTEC MOMENT</a:t>
            </a:r>
          </a:p>
        </p:txBody>
      </p:sp>
      <p:sp>
        <p:nvSpPr>
          <p:cNvPr id="8" name="Picture Placeholder 5">
            <a:extLst>
              <a:ext uri="{FF2B5EF4-FFF2-40B4-BE49-F238E27FC236}">
                <a16:creationId xmlns:a16="http://schemas.microsoft.com/office/drawing/2014/main" id="{1C7C499E-A9F8-4A07-B925-425EF59ED727}"/>
              </a:ext>
            </a:extLst>
          </p:cNvPr>
          <p:cNvSpPr>
            <a:spLocks noGrp="1"/>
          </p:cNvSpPr>
          <p:nvPr>
            <p:ph type="pic" sz="quarter" idx="10"/>
          </p:nvPr>
        </p:nvSpPr>
        <p:spPr>
          <a:xfrm>
            <a:off x="4490629" y="0"/>
            <a:ext cx="7701372" cy="6858000"/>
          </a:xfrm>
          <a:prstGeom prst="rect">
            <a:avLst/>
          </a:prstGeom>
        </p:spPr>
        <p:txBody>
          <a:bodyPr>
            <a:normAutofit/>
          </a:bodyPr>
          <a:lstStyle>
            <a:lvl1pPr marL="0" indent="0">
              <a:buNone/>
              <a:defRPr sz="1125"/>
            </a:lvl1pPr>
          </a:lstStyle>
          <a:p>
            <a:r>
              <a:rPr lang="en-US"/>
              <a:t>Click icon to add picture</a:t>
            </a:r>
          </a:p>
        </p:txBody>
      </p:sp>
      <p:pic>
        <p:nvPicPr>
          <p:cNvPr id="13" name="Picture 12">
            <a:extLst>
              <a:ext uri="{FF2B5EF4-FFF2-40B4-BE49-F238E27FC236}">
                <a16:creationId xmlns:a16="http://schemas.microsoft.com/office/drawing/2014/main" id="{2B874AAD-988E-45B1-8F75-E55E0F92AB0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52400" y="152400"/>
            <a:ext cx="304821" cy="304821"/>
          </a:xfrm>
          <a:prstGeom prst="rect">
            <a:avLst/>
          </a:prstGeom>
        </p:spPr>
      </p:pic>
      <p:sp>
        <p:nvSpPr>
          <p:cNvPr id="10" name="Text Placeholder 8">
            <a:extLst>
              <a:ext uri="{FF2B5EF4-FFF2-40B4-BE49-F238E27FC236}">
                <a16:creationId xmlns:a16="http://schemas.microsoft.com/office/drawing/2014/main" id="{2161A30B-0BD7-4EEE-80A0-8B31842F7C87}"/>
              </a:ext>
            </a:extLst>
          </p:cNvPr>
          <p:cNvSpPr>
            <a:spLocks noGrp="1"/>
          </p:cNvSpPr>
          <p:nvPr>
            <p:ph type="body" sz="quarter" idx="11"/>
          </p:nvPr>
        </p:nvSpPr>
        <p:spPr>
          <a:xfrm>
            <a:off x="1066801" y="3429000"/>
            <a:ext cx="3162291" cy="2133283"/>
          </a:xfrm>
          <a:prstGeom prst="rect">
            <a:avLst/>
          </a:prstGeom>
        </p:spPr>
        <p:txBody>
          <a:bodyPr lIns="0" tIns="0" rIns="0" bIns="0"/>
          <a:lstStyle>
            <a:lvl1pPr>
              <a:defRPr sz="2000">
                <a:solidFill>
                  <a:schemeClr val="bg1"/>
                </a:solidFill>
                <a:latin typeface="Arial" panose="020B0604020202020204" pitchFamily="34" charset="0"/>
                <a:cs typeface="Arial" panose="020B0604020202020204" pitchFamily="34" charset="0"/>
              </a:defRPr>
            </a:lvl1pPr>
            <a:lvl2pPr>
              <a:defRPr sz="1800">
                <a:solidFill>
                  <a:schemeClr val="bg1"/>
                </a:solidFill>
                <a:latin typeface="Arial" panose="020B0604020202020204" pitchFamily="34" charset="0"/>
                <a:cs typeface="Arial" panose="020B0604020202020204" pitchFamily="34" charset="0"/>
              </a:defRPr>
            </a:lvl2pPr>
            <a:lvl3pPr>
              <a:defRPr sz="1600">
                <a:solidFill>
                  <a:schemeClr val="bg1"/>
                </a:solidFill>
                <a:latin typeface="Arial" panose="020B0604020202020204" pitchFamily="34" charset="0"/>
                <a:cs typeface="Arial" panose="020B0604020202020204" pitchFamily="34" charset="0"/>
              </a:defRPr>
            </a:lvl3pPr>
            <a:lvl4pPr>
              <a:defRPr sz="1400">
                <a:solidFill>
                  <a:schemeClr val="bg1"/>
                </a:solidFill>
                <a:latin typeface="Arial" panose="020B0604020202020204" pitchFamily="34" charset="0"/>
                <a:cs typeface="Arial" panose="020B0604020202020204" pitchFamily="34" charset="0"/>
              </a:defRPr>
            </a:lvl4pPr>
            <a:lvl5pPr>
              <a:defRPr sz="1400">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itle 1">
            <a:extLst>
              <a:ext uri="{FF2B5EF4-FFF2-40B4-BE49-F238E27FC236}">
                <a16:creationId xmlns:a16="http://schemas.microsoft.com/office/drawing/2014/main" id="{253C0B53-E060-4275-8977-1EB3FCF48B41}"/>
              </a:ext>
            </a:extLst>
          </p:cNvPr>
          <p:cNvSpPr txBox="1">
            <a:spLocks/>
          </p:cNvSpPr>
          <p:nvPr userDrawn="1"/>
        </p:nvSpPr>
        <p:spPr>
          <a:xfrm>
            <a:off x="1066802" y="1447165"/>
            <a:ext cx="3162295" cy="686435"/>
          </a:xfrm>
          <a:prstGeom prst="rect">
            <a:avLst/>
          </a:prstGeom>
          <a:noFill/>
        </p:spPr>
        <p:txBody>
          <a:bodyPr vert="horz" lIns="0" tIns="0" rIns="0" bIns="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ts val="2800"/>
              </a:lnSpc>
            </a:pPr>
            <a:r>
              <a:rPr lang="en-US" sz="2400" b="1" u="none" spc="0" baseline="0">
                <a:solidFill>
                  <a:schemeClr val="tx2"/>
                </a:solidFill>
                <a:latin typeface="Century Gothic" panose="020B0502020202020204" pitchFamily="34" charset="0"/>
              </a:rPr>
              <a:t>Quality &amp; </a:t>
            </a:r>
            <a:br>
              <a:rPr lang="en-US" sz="2400" b="1" u="none" spc="0" baseline="0">
                <a:solidFill>
                  <a:schemeClr val="tx2"/>
                </a:solidFill>
                <a:latin typeface="Century Gothic" panose="020B0502020202020204" pitchFamily="34" charset="0"/>
              </a:rPr>
            </a:br>
            <a:r>
              <a:rPr lang="en-US" sz="2400" b="1" u="none" spc="0" baseline="0">
                <a:solidFill>
                  <a:schemeClr val="tx2"/>
                </a:solidFill>
                <a:latin typeface="Century Gothic" panose="020B0502020202020204" pitchFamily="34" charset="0"/>
              </a:rPr>
              <a:t>Project Delivery</a:t>
            </a:r>
          </a:p>
        </p:txBody>
      </p:sp>
      <p:sp>
        <p:nvSpPr>
          <p:cNvPr id="16" name="Text Placeholder 8">
            <a:extLst>
              <a:ext uri="{FF2B5EF4-FFF2-40B4-BE49-F238E27FC236}">
                <a16:creationId xmlns:a16="http://schemas.microsoft.com/office/drawing/2014/main" id="{209E5E22-8974-4876-AE6D-AE0C01F8BA49}"/>
              </a:ext>
            </a:extLst>
          </p:cNvPr>
          <p:cNvSpPr>
            <a:spLocks noGrp="1"/>
          </p:cNvSpPr>
          <p:nvPr>
            <p:ph type="body" sz="quarter" idx="12"/>
          </p:nvPr>
        </p:nvSpPr>
        <p:spPr>
          <a:xfrm>
            <a:off x="1066801" y="2362357"/>
            <a:ext cx="3162291" cy="914563"/>
          </a:xfrm>
          <a:prstGeom prst="rect">
            <a:avLst/>
          </a:prstGeom>
        </p:spPr>
        <p:txBody>
          <a:bodyPr lIns="0" tIns="0" rIns="0" bIns="0"/>
          <a:lstStyle>
            <a:lvl1pPr marL="0" indent="0">
              <a:lnSpc>
                <a:spcPct val="100000"/>
              </a:lnSpc>
              <a:buNone/>
              <a:defRPr sz="2000" b="1">
                <a:solidFill>
                  <a:schemeClr val="bg1"/>
                </a:solidFill>
                <a:latin typeface="Arial" panose="020B0604020202020204" pitchFamily="34" charset="0"/>
                <a:cs typeface="Arial" panose="020B0604020202020204" pitchFamily="34" charset="0"/>
              </a:defRPr>
            </a:lvl1pPr>
            <a:lvl2pPr>
              <a:defRPr sz="1800">
                <a:solidFill>
                  <a:schemeClr val="bg1"/>
                </a:solidFill>
                <a:latin typeface="Arial" panose="020B0604020202020204" pitchFamily="34" charset="0"/>
                <a:cs typeface="Arial" panose="020B0604020202020204" pitchFamily="34" charset="0"/>
              </a:defRPr>
            </a:lvl2pPr>
            <a:lvl3pPr>
              <a:defRPr sz="1600">
                <a:solidFill>
                  <a:schemeClr val="bg1"/>
                </a:solidFill>
                <a:latin typeface="Arial" panose="020B0604020202020204" pitchFamily="34" charset="0"/>
                <a:cs typeface="Arial" panose="020B0604020202020204" pitchFamily="34" charset="0"/>
              </a:defRPr>
            </a:lvl3pPr>
            <a:lvl4pPr>
              <a:defRPr sz="1400">
                <a:solidFill>
                  <a:schemeClr val="bg1"/>
                </a:solidFill>
                <a:latin typeface="Arial" panose="020B0604020202020204" pitchFamily="34" charset="0"/>
                <a:cs typeface="Arial" panose="020B0604020202020204" pitchFamily="34" charset="0"/>
              </a:defRPr>
            </a:lvl4pPr>
            <a:lvl5pPr>
              <a:defRPr sz="1400">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p:txBody>
      </p:sp>
    </p:spTree>
    <p:extLst>
      <p:ext uri="{BB962C8B-B14F-4D97-AF65-F5344CB8AC3E}">
        <p14:creationId xmlns:p14="http://schemas.microsoft.com/office/powerpoint/2010/main" val="37841255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Quality">
    <p:bg>
      <p:bgPr>
        <a:solidFill>
          <a:srgbClr val="222222"/>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52EB0C13-816A-4C89-8B79-0523E44516BC}"/>
              </a:ext>
            </a:extLst>
          </p:cNvPr>
          <p:cNvSpPr txBox="1">
            <a:spLocks/>
          </p:cNvSpPr>
          <p:nvPr userDrawn="1"/>
        </p:nvSpPr>
        <p:spPr>
          <a:xfrm>
            <a:off x="1066801" y="1123894"/>
            <a:ext cx="2962275" cy="228639"/>
          </a:xfrm>
          <a:prstGeom prst="rect">
            <a:avLst/>
          </a:prstGeom>
          <a:noFill/>
        </p:spPr>
        <p:txBody>
          <a:bodyPr vert="horz" lIns="0" tIns="0" rIns="0" bIns="0" rtlCol="0" anchor="b">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ts val="4200"/>
              </a:lnSpc>
            </a:pPr>
            <a:r>
              <a:rPr lang="en-US" sz="1200" b="1" spc="151" baseline="0">
                <a:solidFill>
                  <a:schemeClr val="bg1"/>
                </a:solidFill>
                <a:latin typeface="Arial" panose="020B0604020202020204" pitchFamily="34" charset="0"/>
                <a:cs typeface="Arial" panose="020B0604020202020204" pitchFamily="34" charset="0"/>
              </a:rPr>
              <a:t>STANTEC MOMENT</a:t>
            </a:r>
          </a:p>
        </p:txBody>
      </p:sp>
      <p:pic>
        <p:nvPicPr>
          <p:cNvPr id="13" name="Picture 12">
            <a:extLst>
              <a:ext uri="{FF2B5EF4-FFF2-40B4-BE49-F238E27FC236}">
                <a16:creationId xmlns:a16="http://schemas.microsoft.com/office/drawing/2014/main" id="{2B874AAD-988E-45B1-8F75-E55E0F92AB0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52400" y="152400"/>
            <a:ext cx="304821" cy="304821"/>
          </a:xfrm>
          <a:prstGeom prst="rect">
            <a:avLst/>
          </a:prstGeom>
        </p:spPr>
      </p:pic>
      <p:sp>
        <p:nvSpPr>
          <p:cNvPr id="10" name="Text Placeholder 8">
            <a:extLst>
              <a:ext uri="{FF2B5EF4-FFF2-40B4-BE49-F238E27FC236}">
                <a16:creationId xmlns:a16="http://schemas.microsoft.com/office/drawing/2014/main" id="{B5C1132F-C8F0-423D-BC80-7F0FE899A573}"/>
              </a:ext>
            </a:extLst>
          </p:cNvPr>
          <p:cNvSpPr>
            <a:spLocks noGrp="1"/>
          </p:cNvSpPr>
          <p:nvPr>
            <p:ph type="body" sz="quarter" idx="12"/>
          </p:nvPr>
        </p:nvSpPr>
        <p:spPr>
          <a:xfrm>
            <a:off x="5943600" y="1066801"/>
            <a:ext cx="5486400" cy="4495483"/>
          </a:xfrm>
          <a:prstGeom prst="rect">
            <a:avLst/>
          </a:prstGeom>
        </p:spPr>
        <p:txBody>
          <a:bodyPr lIns="0" tIns="0" rIns="0" bIns="0"/>
          <a:lstStyle>
            <a:lvl1pPr>
              <a:defRPr sz="2000">
                <a:solidFill>
                  <a:schemeClr val="bg1"/>
                </a:solidFill>
                <a:latin typeface="Arial" panose="020B0604020202020204" pitchFamily="34" charset="0"/>
                <a:cs typeface="Arial" panose="020B0604020202020204" pitchFamily="34" charset="0"/>
              </a:defRPr>
            </a:lvl1pPr>
            <a:lvl2pPr>
              <a:defRPr sz="1800">
                <a:solidFill>
                  <a:schemeClr val="bg1"/>
                </a:solidFill>
                <a:latin typeface="Arial" panose="020B0604020202020204" pitchFamily="34" charset="0"/>
                <a:cs typeface="Arial" panose="020B0604020202020204" pitchFamily="34" charset="0"/>
              </a:defRPr>
            </a:lvl2pPr>
            <a:lvl3pPr>
              <a:defRPr sz="1600">
                <a:solidFill>
                  <a:schemeClr val="bg1"/>
                </a:solidFill>
                <a:latin typeface="Arial" panose="020B0604020202020204" pitchFamily="34" charset="0"/>
                <a:cs typeface="Arial" panose="020B0604020202020204" pitchFamily="34" charset="0"/>
              </a:defRPr>
            </a:lvl3pPr>
            <a:lvl4pPr>
              <a:defRPr sz="1400">
                <a:solidFill>
                  <a:schemeClr val="bg1"/>
                </a:solidFill>
                <a:latin typeface="Arial" panose="020B0604020202020204" pitchFamily="34" charset="0"/>
                <a:cs typeface="Arial" panose="020B0604020202020204" pitchFamily="34" charset="0"/>
              </a:defRPr>
            </a:lvl4pPr>
            <a:lvl5pPr>
              <a:defRPr sz="1400">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3" name="Straight Connector 2">
            <a:extLst>
              <a:ext uri="{FF2B5EF4-FFF2-40B4-BE49-F238E27FC236}">
                <a16:creationId xmlns:a16="http://schemas.microsoft.com/office/drawing/2014/main" id="{096D4197-439A-4070-BF20-26404ECF84AD}"/>
              </a:ext>
            </a:extLst>
          </p:cNvPr>
          <p:cNvCxnSpPr/>
          <p:nvPr userDrawn="1"/>
        </p:nvCxnSpPr>
        <p:spPr>
          <a:xfrm>
            <a:off x="5029200" y="1066801"/>
            <a:ext cx="0" cy="4495483"/>
          </a:xfrm>
          <a:prstGeom prst="line">
            <a:avLst/>
          </a:prstGeom>
          <a:ln w="31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 Placeholder 8">
            <a:extLst>
              <a:ext uri="{FF2B5EF4-FFF2-40B4-BE49-F238E27FC236}">
                <a16:creationId xmlns:a16="http://schemas.microsoft.com/office/drawing/2014/main" id="{2E765167-5C5F-40DB-9F44-9EEBE02CE952}"/>
              </a:ext>
            </a:extLst>
          </p:cNvPr>
          <p:cNvSpPr>
            <a:spLocks noGrp="1"/>
          </p:cNvSpPr>
          <p:nvPr>
            <p:ph type="body" sz="quarter" idx="11"/>
          </p:nvPr>
        </p:nvSpPr>
        <p:spPr>
          <a:xfrm>
            <a:off x="1066801" y="3429000"/>
            <a:ext cx="3162291" cy="2133283"/>
          </a:xfrm>
          <a:prstGeom prst="rect">
            <a:avLst/>
          </a:prstGeom>
        </p:spPr>
        <p:txBody>
          <a:bodyPr lIns="0" tIns="0" rIns="0" bIns="0"/>
          <a:lstStyle>
            <a:lvl1pPr>
              <a:defRPr sz="2000">
                <a:solidFill>
                  <a:schemeClr val="bg1"/>
                </a:solidFill>
                <a:latin typeface="Arial" panose="020B0604020202020204" pitchFamily="34" charset="0"/>
                <a:cs typeface="Arial" panose="020B0604020202020204" pitchFamily="34" charset="0"/>
              </a:defRPr>
            </a:lvl1pPr>
            <a:lvl2pPr>
              <a:defRPr sz="1800">
                <a:solidFill>
                  <a:schemeClr val="bg1"/>
                </a:solidFill>
                <a:latin typeface="Arial" panose="020B0604020202020204" pitchFamily="34" charset="0"/>
                <a:cs typeface="Arial" panose="020B0604020202020204" pitchFamily="34" charset="0"/>
              </a:defRPr>
            </a:lvl2pPr>
            <a:lvl3pPr>
              <a:defRPr sz="1600">
                <a:solidFill>
                  <a:schemeClr val="bg1"/>
                </a:solidFill>
                <a:latin typeface="Arial" panose="020B0604020202020204" pitchFamily="34" charset="0"/>
                <a:cs typeface="Arial" panose="020B0604020202020204" pitchFamily="34" charset="0"/>
              </a:defRPr>
            </a:lvl3pPr>
            <a:lvl4pPr>
              <a:defRPr sz="1400">
                <a:solidFill>
                  <a:schemeClr val="bg1"/>
                </a:solidFill>
                <a:latin typeface="Arial" panose="020B0604020202020204" pitchFamily="34" charset="0"/>
                <a:cs typeface="Arial" panose="020B0604020202020204" pitchFamily="34" charset="0"/>
              </a:defRPr>
            </a:lvl4pPr>
            <a:lvl5pPr>
              <a:defRPr sz="1400">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itle 1">
            <a:extLst>
              <a:ext uri="{FF2B5EF4-FFF2-40B4-BE49-F238E27FC236}">
                <a16:creationId xmlns:a16="http://schemas.microsoft.com/office/drawing/2014/main" id="{F737C7E3-F61E-4228-9254-15CBB9916170}"/>
              </a:ext>
            </a:extLst>
          </p:cNvPr>
          <p:cNvSpPr txBox="1">
            <a:spLocks/>
          </p:cNvSpPr>
          <p:nvPr userDrawn="1"/>
        </p:nvSpPr>
        <p:spPr>
          <a:xfrm>
            <a:off x="1066802" y="1447165"/>
            <a:ext cx="3162295" cy="686435"/>
          </a:xfrm>
          <a:prstGeom prst="rect">
            <a:avLst/>
          </a:prstGeom>
          <a:noFill/>
        </p:spPr>
        <p:txBody>
          <a:bodyPr vert="horz" lIns="0" tIns="0" rIns="0" bIns="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377" rtl="0" eaLnBrk="1" fontAlgn="auto" latinLnBrk="0" hangingPunct="1">
              <a:lnSpc>
                <a:spcPts val="2800"/>
              </a:lnSpc>
              <a:spcBef>
                <a:spcPct val="0"/>
              </a:spcBef>
              <a:spcAft>
                <a:spcPts val="0"/>
              </a:spcAft>
              <a:buClrTx/>
              <a:buSzTx/>
              <a:buFontTx/>
              <a:buNone/>
              <a:tabLst/>
              <a:defRPr/>
            </a:pPr>
            <a:r>
              <a:rPr lang="en-US" sz="2400" b="1" u="none" spc="0" baseline="0">
                <a:solidFill>
                  <a:schemeClr val="tx2"/>
                </a:solidFill>
                <a:latin typeface="Century Gothic" panose="020B0502020202020204" pitchFamily="34" charset="0"/>
              </a:rPr>
              <a:t>Quality &amp; </a:t>
            </a:r>
            <a:br>
              <a:rPr lang="en-US" sz="2400" b="1" u="none" spc="0" baseline="0">
                <a:solidFill>
                  <a:schemeClr val="tx2"/>
                </a:solidFill>
                <a:latin typeface="Century Gothic" panose="020B0502020202020204" pitchFamily="34" charset="0"/>
              </a:rPr>
            </a:br>
            <a:r>
              <a:rPr lang="en-US" sz="2400" b="1" u="none" spc="0" baseline="0">
                <a:solidFill>
                  <a:schemeClr val="tx2"/>
                </a:solidFill>
                <a:latin typeface="Century Gothic" panose="020B0502020202020204" pitchFamily="34" charset="0"/>
              </a:rPr>
              <a:t>Project Delivery</a:t>
            </a:r>
          </a:p>
        </p:txBody>
      </p:sp>
      <p:sp>
        <p:nvSpPr>
          <p:cNvPr id="17" name="Text Placeholder 8">
            <a:extLst>
              <a:ext uri="{FF2B5EF4-FFF2-40B4-BE49-F238E27FC236}">
                <a16:creationId xmlns:a16="http://schemas.microsoft.com/office/drawing/2014/main" id="{8641B47E-EFFC-4352-B700-A0441DBA28CB}"/>
              </a:ext>
            </a:extLst>
          </p:cNvPr>
          <p:cNvSpPr>
            <a:spLocks noGrp="1"/>
          </p:cNvSpPr>
          <p:nvPr>
            <p:ph type="body" sz="quarter" idx="13"/>
          </p:nvPr>
        </p:nvSpPr>
        <p:spPr>
          <a:xfrm>
            <a:off x="1066801" y="2362357"/>
            <a:ext cx="3162291" cy="914563"/>
          </a:xfrm>
          <a:prstGeom prst="rect">
            <a:avLst/>
          </a:prstGeom>
        </p:spPr>
        <p:txBody>
          <a:bodyPr lIns="0" tIns="0" rIns="0" bIns="0"/>
          <a:lstStyle>
            <a:lvl1pPr marL="0" indent="0">
              <a:lnSpc>
                <a:spcPct val="100000"/>
              </a:lnSpc>
              <a:buNone/>
              <a:defRPr sz="2000" b="1">
                <a:solidFill>
                  <a:schemeClr val="bg1"/>
                </a:solidFill>
                <a:latin typeface="Arial" panose="020B0604020202020204" pitchFamily="34" charset="0"/>
                <a:cs typeface="Arial" panose="020B0604020202020204" pitchFamily="34" charset="0"/>
              </a:defRPr>
            </a:lvl1pPr>
            <a:lvl2pPr>
              <a:defRPr sz="1800">
                <a:solidFill>
                  <a:schemeClr val="bg1"/>
                </a:solidFill>
                <a:latin typeface="Arial" panose="020B0604020202020204" pitchFamily="34" charset="0"/>
                <a:cs typeface="Arial" panose="020B0604020202020204" pitchFamily="34" charset="0"/>
              </a:defRPr>
            </a:lvl2pPr>
            <a:lvl3pPr>
              <a:defRPr sz="1600">
                <a:solidFill>
                  <a:schemeClr val="bg1"/>
                </a:solidFill>
                <a:latin typeface="Arial" panose="020B0604020202020204" pitchFamily="34" charset="0"/>
                <a:cs typeface="Arial" panose="020B0604020202020204" pitchFamily="34" charset="0"/>
              </a:defRPr>
            </a:lvl3pPr>
            <a:lvl4pPr>
              <a:defRPr sz="1400">
                <a:solidFill>
                  <a:schemeClr val="bg1"/>
                </a:solidFill>
                <a:latin typeface="Arial" panose="020B0604020202020204" pitchFamily="34" charset="0"/>
                <a:cs typeface="Arial" panose="020B0604020202020204" pitchFamily="34" charset="0"/>
              </a:defRPr>
            </a:lvl4pPr>
            <a:lvl5pPr>
              <a:defRPr sz="1400">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p:txBody>
      </p:sp>
    </p:spTree>
    <p:extLst>
      <p:ext uri="{BB962C8B-B14F-4D97-AF65-F5344CB8AC3E}">
        <p14:creationId xmlns:p14="http://schemas.microsoft.com/office/powerpoint/2010/main" val="9009364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Inclusion">
    <p:bg>
      <p:bgPr>
        <a:solidFill>
          <a:srgbClr val="222222"/>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52EB0C13-816A-4C89-8B79-0523E44516BC}"/>
              </a:ext>
            </a:extLst>
          </p:cNvPr>
          <p:cNvSpPr txBox="1">
            <a:spLocks/>
          </p:cNvSpPr>
          <p:nvPr userDrawn="1"/>
        </p:nvSpPr>
        <p:spPr>
          <a:xfrm>
            <a:off x="1066801" y="1123894"/>
            <a:ext cx="2962275" cy="228639"/>
          </a:xfrm>
          <a:prstGeom prst="rect">
            <a:avLst/>
          </a:prstGeom>
          <a:noFill/>
        </p:spPr>
        <p:txBody>
          <a:bodyPr vert="horz" lIns="0" tIns="0" rIns="0" bIns="0" rtlCol="0" anchor="b">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ts val="4200"/>
              </a:lnSpc>
            </a:pPr>
            <a:r>
              <a:rPr lang="en-US" sz="1200" b="1" spc="151" baseline="0">
                <a:solidFill>
                  <a:schemeClr val="bg1"/>
                </a:solidFill>
                <a:latin typeface="Arial" panose="020B0604020202020204" pitchFamily="34" charset="0"/>
                <a:cs typeface="Arial" panose="020B0604020202020204" pitchFamily="34" charset="0"/>
              </a:rPr>
              <a:t>STANTEC MOMENT</a:t>
            </a:r>
          </a:p>
        </p:txBody>
      </p:sp>
      <p:sp>
        <p:nvSpPr>
          <p:cNvPr id="8" name="Picture Placeholder 5">
            <a:extLst>
              <a:ext uri="{FF2B5EF4-FFF2-40B4-BE49-F238E27FC236}">
                <a16:creationId xmlns:a16="http://schemas.microsoft.com/office/drawing/2014/main" id="{1C7C499E-A9F8-4A07-B925-425EF59ED727}"/>
              </a:ext>
            </a:extLst>
          </p:cNvPr>
          <p:cNvSpPr>
            <a:spLocks noGrp="1"/>
          </p:cNvSpPr>
          <p:nvPr>
            <p:ph type="pic" sz="quarter" idx="10"/>
          </p:nvPr>
        </p:nvSpPr>
        <p:spPr>
          <a:xfrm>
            <a:off x="4490629" y="0"/>
            <a:ext cx="7701372" cy="6858000"/>
          </a:xfrm>
          <a:prstGeom prst="rect">
            <a:avLst/>
          </a:prstGeom>
        </p:spPr>
        <p:txBody>
          <a:bodyPr>
            <a:normAutofit/>
          </a:bodyPr>
          <a:lstStyle>
            <a:lvl1pPr marL="0" indent="0">
              <a:buNone/>
              <a:defRPr sz="1125"/>
            </a:lvl1pPr>
          </a:lstStyle>
          <a:p>
            <a:r>
              <a:rPr lang="en-US"/>
              <a:t>Click icon to add picture</a:t>
            </a:r>
          </a:p>
        </p:txBody>
      </p:sp>
      <p:pic>
        <p:nvPicPr>
          <p:cNvPr id="13" name="Picture 12">
            <a:extLst>
              <a:ext uri="{FF2B5EF4-FFF2-40B4-BE49-F238E27FC236}">
                <a16:creationId xmlns:a16="http://schemas.microsoft.com/office/drawing/2014/main" id="{2B874AAD-988E-45B1-8F75-E55E0F92AB0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52400" y="152400"/>
            <a:ext cx="304821" cy="304821"/>
          </a:xfrm>
          <a:prstGeom prst="rect">
            <a:avLst/>
          </a:prstGeom>
        </p:spPr>
      </p:pic>
      <p:sp>
        <p:nvSpPr>
          <p:cNvPr id="10" name="Text Placeholder 8">
            <a:extLst>
              <a:ext uri="{FF2B5EF4-FFF2-40B4-BE49-F238E27FC236}">
                <a16:creationId xmlns:a16="http://schemas.microsoft.com/office/drawing/2014/main" id="{010237F6-291F-4C48-BB3D-3BB8C5B87E6C}"/>
              </a:ext>
            </a:extLst>
          </p:cNvPr>
          <p:cNvSpPr>
            <a:spLocks noGrp="1"/>
          </p:cNvSpPr>
          <p:nvPr>
            <p:ph type="body" sz="quarter" idx="11"/>
          </p:nvPr>
        </p:nvSpPr>
        <p:spPr>
          <a:xfrm>
            <a:off x="1066801" y="3429000"/>
            <a:ext cx="3162291" cy="2133283"/>
          </a:xfrm>
          <a:prstGeom prst="rect">
            <a:avLst/>
          </a:prstGeom>
        </p:spPr>
        <p:txBody>
          <a:bodyPr lIns="0" tIns="0" rIns="0" bIns="0"/>
          <a:lstStyle>
            <a:lvl1pPr>
              <a:defRPr sz="2000">
                <a:solidFill>
                  <a:schemeClr val="bg1"/>
                </a:solidFill>
                <a:latin typeface="Arial" panose="020B0604020202020204" pitchFamily="34" charset="0"/>
                <a:cs typeface="Arial" panose="020B0604020202020204" pitchFamily="34" charset="0"/>
              </a:defRPr>
            </a:lvl1pPr>
            <a:lvl2pPr>
              <a:defRPr sz="1800">
                <a:solidFill>
                  <a:schemeClr val="bg1"/>
                </a:solidFill>
                <a:latin typeface="Arial" panose="020B0604020202020204" pitchFamily="34" charset="0"/>
                <a:cs typeface="Arial" panose="020B0604020202020204" pitchFamily="34" charset="0"/>
              </a:defRPr>
            </a:lvl2pPr>
            <a:lvl3pPr>
              <a:defRPr sz="1600">
                <a:solidFill>
                  <a:schemeClr val="bg1"/>
                </a:solidFill>
                <a:latin typeface="Arial" panose="020B0604020202020204" pitchFamily="34" charset="0"/>
                <a:cs typeface="Arial" panose="020B0604020202020204" pitchFamily="34" charset="0"/>
              </a:defRPr>
            </a:lvl3pPr>
            <a:lvl4pPr>
              <a:defRPr sz="1400">
                <a:solidFill>
                  <a:schemeClr val="bg1"/>
                </a:solidFill>
                <a:latin typeface="Arial" panose="020B0604020202020204" pitchFamily="34" charset="0"/>
                <a:cs typeface="Arial" panose="020B0604020202020204" pitchFamily="34" charset="0"/>
              </a:defRPr>
            </a:lvl4pPr>
            <a:lvl5pPr>
              <a:defRPr sz="1400">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itle 1">
            <a:extLst>
              <a:ext uri="{FF2B5EF4-FFF2-40B4-BE49-F238E27FC236}">
                <a16:creationId xmlns:a16="http://schemas.microsoft.com/office/drawing/2014/main" id="{C1C3B39F-E55A-4226-90B6-7CEAC4723381}"/>
              </a:ext>
            </a:extLst>
          </p:cNvPr>
          <p:cNvSpPr txBox="1">
            <a:spLocks/>
          </p:cNvSpPr>
          <p:nvPr userDrawn="1"/>
        </p:nvSpPr>
        <p:spPr>
          <a:xfrm>
            <a:off x="1066802" y="1447165"/>
            <a:ext cx="3162295" cy="686435"/>
          </a:xfrm>
          <a:prstGeom prst="rect">
            <a:avLst/>
          </a:prstGeom>
          <a:noFill/>
        </p:spPr>
        <p:txBody>
          <a:bodyPr vert="horz" lIns="0" tIns="0" rIns="0" bIns="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ts val="2800"/>
              </a:lnSpc>
            </a:pPr>
            <a:r>
              <a:rPr lang="en-US" sz="2400" b="1" spc="0" baseline="0">
                <a:solidFill>
                  <a:schemeClr val="tx2"/>
                </a:solidFill>
                <a:latin typeface="Century Gothic" panose="020B0502020202020204" pitchFamily="34" charset="0"/>
              </a:rPr>
              <a:t>Inclusion</a:t>
            </a:r>
          </a:p>
        </p:txBody>
      </p:sp>
      <p:sp>
        <p:nvSpPr>
          <p:cNvPr id="16" name="Text Placeholder 8">
            <a:extLst>
              <a:ext uri="{FF2B5EF4-FFF2-40B4-BE49-F238E27FC236}">
                <a16:creationId xmlns:a16="http://schemas.microsoft.com/office/drawing/2014/main" id="{75494857-5765-4E43-99B2-02F5F60A5757}"/>
              </a:ext>
            </a:extLst>
          </p:cNvPr>
          <p:cNvSpPr>
            <a:spLocks noGrp="1"/>
          </p:cNvSpPr>
          <p:nvPr>
            <p:ph type="body" sz="quarter" idx="12"/>
          </p:nvPr>
        </p:nvSpPr>
        <p:spPr>
          <a:xfrm>
            <a:off x="1066801" y="2362357"/>
            <a:ext cx="3162291" cy="914563"/>
          </a:xfrm>
          <a:prstGeom prst="rect">
            <a:avLst/>
          </a:prstGeom>
        </p:spPr>
        <p:txBody>
          <a:bodyPr lIns="0" tIns="0" rIns="0" bIns="0"/>
          <a:lstStyle>
            <a:lvl1pPr marL="0" indent="0">
              <a:lnSpc>
                <a:spcPct val="100000"/>
              </a:lnSpc>
              <a:buNone/>
              <a:defRPr sz="2000" b="1">
                <a:solidFill>
                  <a:schemeClr val="bg1"/>
                </a:solidFill>
                <a:latin typeface="Arial" panose="020B0604020202020204" pitchFamily="34" charset="0"/>
                <a:cs typeface="Arial" panose="020B0604020202020204" pitchFamily="34" charset="0"/>
              </a:defRPr>
            </a:lvl1pPr>
            <a:lvl2pPr>
              <a:defRPr sz="1800">
                <a:solidFill>
                  <a:schemeClr val="bg1"/>
                </a:solidFill>
                <a:latin typeface="Arial" panose="020B0604020202020204" pitchFamily="34" charset="0"/>
                <a:cs typeface="Arial" panose="020B0604020202020204" pitchFamily="34" charset="0"/>
              </a:defRPr>
            </a:lvl2pPr>
            <a:lvl3pPr>
              <a:defRPr sz="1600">
                <a:solidFill>
                  <a:schemeClr val="bg1"/>
                </a:solidFill>
                <a:latin typeface="Arial" panose="020B0604020202020204" pitchFamily="34" charset="0"/>
                <a:cs typeface="Arial" panose="020B0604020202020204" pitchFamily="34" charset="0"/>
              </a:defRPr>
            </a:lvl3pPr>
            <a:lvl4pPr>
              <a:defRPr sz="1400">
                <a:solidFill>
                  <a:schemeClr val="bg1"/>
                </a:solidFill>
                <a:latin typeface="Arial" panose="020B0604020202020204" pitchFamily="34" charset="0"/>
                <a:cs typeface="Arial" panose="020B0604020202020204" pitchFamily="34" charset="0"/>
              </a:defRPr>
            </a:lvl4pPr>
            <a:lvl5pPr>
              <a:defRPr sz="1400">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p:txBody>
      </p:sp>
    </p:spTree>
    <p:extLst>
      <p:ext uri="{BB962C8B-B14F-4D97-AF65-F5344CB8AC3E}">
        <p14:creationId xmlns:p14="http://schemas.microsoft.com/office/powerpoint/2010/main" val="30003324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Inclusion">
    <p:bg>
      <p:bgPr>
        <a:solidFill>
          <a:srgbClr val="222222"/>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52EB0C13-816A-4C89-8B79-0523E44516BC}"/>
              </a:ext>
            </a:extLst>
          </p:cNvPr>
          <p:cNvSpPr txBox="1">
            <a:spLocks/>
          </p:cNvSpPr>
          <p:nvPr userDrawn="1"/>
        </p:nvSpPr>
        <p:spPr>
          <a:xfrm>
            <a:off x="1066801" y="1123894"/>
            <a:ext cx="2962275" cy="228639"/>
          </a:xfrm>
          <a:prstGeom prst="rect">
            <a:avLst/>
          </a:prstGeom>
          <a:noFill/>
        </p:spPr>
        <p:txBody>
          <a:bodyPr vert="horz" lIns="0" tIns="0" rIns="0" bIns="0" rtlCol="0" anchor="b">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ts val="4200"/>
              </a:lnSpc>
            </a:pPr>
            <a:r>
              <a:rPr lang="en-US" sz="1200" b="1" spc="151" baseline="0">
                <a:solidFill>
                  <a:schemeClr val="bg1"/>
                </a:solidFill>
                <a:latin typeface="Arial" panose="020B0604020202020204" pitchFamily="34" charset="0"/>
                <a:cs typeface="Arial" panose="020B0604020202020204" pitchFamily="34" charset="0"/>
              </a:rPr>
              <a:t>STANTEC MOMENT</a:t>
            </a:r>
          </a:p>
        </p:txBody>
      </p:sp>
      <p:pic>
        <p:nvPicPr>
          <p:cNvPr id="13" name="Picture 12">
            <a:extLst>
              <a:ext uri="{FF2B5EF4-FFF2-40B4-BE49-F238E27FC236}">
                <a16:creationId xmlns:a16="http://schemas.microsoft.com/office/drawing/2014/main" id="{2B874AAD-988E-45B1-8F75-E55E0F92AB0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52400" y="152400"/>
            <a:ext cx="304821" cy="304821"/>
          </a:xfrm>
          <a:prstGeom prst="rect">
            <a:avLst/>
          </a:prstGeom>
        </p:spPr>
      </p:pic>
      <p:sp>
        <p:nvSpPr>
          <p:cNvPr id="10" name="Text Placeholder 8">
            <a:extLst>
              <a:ext uri="{FF2B5EF4-FFF2-40B4-BE49-F238E27FC236}">
                <a16:creationId xmlns:a16="http://schemas.microsoft.com/office/drawing/2014/main" id="{B5C1132F-C8F0-423D-BC80-7F0FE899A573}"/>
              </a:ext>
            </a:extLst>
          </p:cNvPr>
          <p:cNvSpPr>
            <a:spLocks noGrp="1"/>
          </p:cNvSpPr>
          <p:nvPr>
            <p:ph type="body" sz="quarter" idx="12"/>
          </p:nvPr>
        </p:nvSpPr>
        <p:spPr>
          <a:xfrm>
            <a:off x="5943600" y="1066801"/>
            <a:ext cx="5486400" cy="4495483"/>
          </a:xfrm>
          <a:prstGeom prst="rect">
            <a:avLst/>
          </a:prstGeom>
        </p:spPr>
        <p:txBody>
          <a:bodyPr lIns="0" tIns="0" rIns="0" bIns="0"/>
          <a:lstStyle>
            <a:lvl1pPr>
              <a:defRPr sz="2000">
                <a:solidFill>
                  <a:schemeClr val="bg1"/>
                </a:solidFill>
                <a:latin typeface="Arial" panose="020B0604020202020204" pitchFamily="34" charset="0"/>
                <a:cs typeface="Arial" panose="020B0604020202020204" pitchFamily="34" charset="0"/>
              </a:defRPr>
            </a:lvl1pPr>
            <a:lvl2pPr>
              <a:defRPr sz="1800">
                <a:solidFill>
                  <a:schemeClr val="bg1"/>
                </a:solidFill>
                <a:latin typeface="Arial" panose="020B0604020202020204" pitchFamily="34" charset="0"/>
                <a:cs typeface="Arial" panose="020B0604020202020204" pitchFamily="34" charset="0"/>
              </a:defRPr>
            </a:lvl2pPr>
            <a:lvl3pPr>
              <a:defRPr sz="1600">
                <a:solidFill>
                  <a:schemeClr val="bg1"/>
                </a:solidFill>
                <a:latin typeface="Arial" panose="020B0604020202020204" pitchFamily="34" charset="0"/>
                <a:cs typeface="Arial" panose="020B0604020202020204" pitchFamily="34" charset="0"/>
              </a:defRPr>
            </a:lvl3pPr>
            <a:lvl4pPr>
              <a:defRPr sz="1400">
                <a:solidFill>
                  <a:schemeClr val="bg1"/>
                </a:solidFill>
                <a:latin typeface="Arial" panose="020B0604020202020204" pitchFamily="34" charset="0"/>
                <a:cs typeface="Arial" panose="020B0604020202020204" pitchFamily="34" charset="0"/>
              </a:defRPr>
            </a:lvl4pPr>
            <a:lvl5pPr>
              <a:defRPr sz="1400">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3" name="Straight Connector 2">
            <a:extLst>
              <a:ext uri="{FF2B5EF4-FFF2-40B4-BE49-F238E27FC236}">
                <a16:creationId xmlns:a16="http://schemas.microsoft.com/office/drawing/2014/main" id="{096D4197-439A-4070-BF20-26404ECF84AD}"/>
              </a:ext>
            </a:extLst>
          </p:cNvPr>
          <p:cNvCxnSpPr/>
          <p:nvPr userDrawn="1"/>
        </p:nvCxnSpPr>
        <p:spPr>
          <a:xfrm>
            <a:off x="5029200" y="1066801"/>
            <a:ext cx="0" cy="4495483"/>
          </a:xfrm>
          <a:prstGeom prst="line">
            <a:avLst/>
          </a:prstGeom>
          <a:ln w="31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 Placeholder 8">
            <a:extLst>
              <a:ext uri="{FF2B5EF4-FFF2-40B4-BE49-F238E27FC236}">
                <a16:creationId xmlns:a16="http://schemas.microsoft.com/office/drawing/2014/main" id="{04A5EE5C-00C9-4130-9224-F6FA42F34AA0}"/>
              </a:ext>
            </a:extLst>
          </p:cNvPr>
          <p:cNvSpPr>
            <a:spLocks noGrp="1"/>
          </p:cNvSpPr>
          <p:nvPr>
            <p:ph type="body" sz="quarter" idx="11"/>
          </p:nvPr>
        </p:nvSpPr>
        <p:spPr>
          <a:xfrm>
            <a:off x="1066801" y="3429000"/>
            <a:ext cx="3162291" cy="2133283"/>
          </a:xfrm>
          <a:prstGeom prst="rect">
            <a:avLst/>
          </a:prstGeom>
        </p:spPr>
        <p:txBody>
          <a:bodyPr lIns="0" tIns="0" rIns="0" bIns="0"/>
          <a:lstStyle>
            <a:lvl1pPr>
              <a:defRPr sz="2000">
                <a:solidFill>
                  <a:schemeClr val="bg1"/>
                </a:solidFill>
                <a:latin typeface="Arial" panose="020B0604020202020204" pitchFamily="34" charset="0"/>
                <a:cs typeface="Arial" panose="020B0604020202020204" pitchFamily="34" charset="0"/>
              </a:defRPr>
            </a:lvl1pPr>
            <a:lvl2pPr>
              <a:defRPr sz="1800">
                <a:solidFill>
                  <a:schemeClr val="bg1"/>
                </a:solidFill>
                <a:latin typeface="Arial" panose="020B0604020202020204" pitchFamily="34" charset="0"/>
                <a:cs typeface="Arial" panose="020B0604020202020204" pitchFamily="34" charset="0"/>
              </a:defRPr>
            </a:lvl2pPr>
            <a:lvl3pPr>
              <a:defRPr sz="1600">
                <a:solidFill>
                  <a:schemeClr val="bg1"/>
                </a:solidFill>
                <a:latin typeface="Arial" panose="020B0604020202020204" pitchFamily="34" charset="0"/>
                <a:cs typeface="Arial" panose="020B0604020202020204" pitchFamily="34" charset="0"/>
              </a:defRPr>
            </a:lvl3pPr>
            <a:lvl4pPr>
              <a:defRPr sz="1400">
                <a:solidFill>
                  <a:schemeClr val="bg1"/>
                </a:solidFill>
                <a:latin typeface="Arial" panose="020B0604020202020204" pitchFamily="34" charset="0"/>
                <a:cs typeface="Arial" panose="020B0604020202020204" pitchFamily="34" charset="0"/>
              </a:defRPr>
            </a:lvl4pPr>
            <a:lvl5pPr>
              <a:defRPr sz="1400">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itle 1">
            <a:extLst>
              <a:ext uri="{FF2B5EF4-FFF2-40B4-BE49-F238E27FC236}">
                <a16:creationId xmlns:a16="http://schemas.microsoft.com/office/drawing/2014/main" id="{581DE565-6433-43C5-AB21-9B0E1A85358D}"/>
              </a:ext>
            </a:extLst>
          </p:cNvPr>
          <p:cNvSpPr txBox="1">
            <a:spLocks/>
          </p:cNvSpPr>
          <p:nvPr userDrawn="1"/>
        </p:nvSpPr>
        <p:spPr>
          <a:xfrm>
            <a:off x="1066802" y="1447165"/>
            <a:ext cx="3162295" cy="686435"/>
          </a:xfrm>
          <a:prstGeom prst="rect">
            <a:avLst/>
          </a:prstGeom>
          <a:noFill/>
        </p:spPr>
        <p:txBody>
          <a:bodyPr vert="horz" lIns="0" tIns="0" rIns="0" bIns="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ts val="2800"/>
              </a:lnSpc>
            </a:pPr>
            <a:r>
              <a:rPr lang="en-US" sz="2400" b="1" spc="0" baseline="0">
                <a:solidFill>
                  <a:schemeClr val="tx2"/>
                </a:solidFill>
                <a:latin typeface="Century Gothic" panose="020B0502020202020204" pitchFamily="34" charset="0"/>
              </a:rPr>
              <a:t>Inclusion</a:t>
            </a:r>
          </a:p>
        </p:txBody>
      </p:sp>
      <p:sp>
        <p:nvSpPr>
          <p:cNvPr id="17" name="Text Placeholder 8">
            <a:extLst>
              <a:ext uri="{FF2B5EF4-FFF2-40B4-BE49-F238E27FC236}">
                <a16:creationId xmlns:a16="http://schemas.microsoft.com/office/drawing/2014/main" id="{113EEF39-8679-40B4-8134-D89C7DE31783}"/>
              </a:ext>
            </a:extLst>
          </p:cNvPr>
          <p:cNvSpPr>
            <a:spLocks noGrp="1"/>
          </p:cNvSpPr>
          <p:nvPr>
            <p:ph type="body" sz="quarter" idx="13"/>
          </p:nvPr>
        </p:nvSpPr>
        <p:spPr>
          <a:xfrm>
            <a:off x="1066801" y="2362357"/>
            <a:ext cx="3162291" cy="914563"/>
          </a:xfrm>
          <a:prstGeom prst="rect">
            <a:avLst/>
          </a:prstGeom>
        </p:spPr>
        <p:txBody>
          <a:bodyPr lIns="0" tIns="0" rIns="0" bIns="0"/>
          <a:lstStyle>
            <a:lvl1pPr marL="0" indent="0">
              <a:lnSpc>
                <a:spcPct val="100000"/>
              </a:lnSpc>
              <a:buNone/>
              <a:defRPr sz="2000" b="1">
                <a:solidFill>
                  <a:schemeClr val="bg1"/>
                </a:solidFill>
                <a:latin typeface="Arial" panose="020B0604020202020204" pitchFamily="34" charset="0"/>
                <a:cs typeface="Arial" panose="020B0604020202020204" pitchFamily="34" charset="0"/>
              </a:defRPr>
            </a:lvl1pPr>
            <a:lvl2pPr>
              <a:defRPr sz="1800">
                <a:solidFill>
                  <a:schemeClr val="bg1"/>
                </a:solidFill>
                <a:latin typeface="Arial" panose="020B0604020202020204" pitchFamily="34" charset="0"/>
                <a:cs typeface="Arial" panose="020B0604020202020204" pitchFamily="34" charset="0"/>
              </a:defRPr>
            </a:lvl2pPr>
            <a:lvl3pPr>
              <a:defRPr sz="1600">
                <a:solidFill>
                  <a:schemeClr val="bg1"/>
                </a:solidFill>
                <a:latin typeface="Arial" panose="020B0604020202020204" pitchFamily="34" charset="0"/>
                <a:cs typeface="Arial" panose="020B0604020202020204" pitchFamily="34" charset="0"/>
              </a:defRPr>
            </a:lvl3pPr>
            <a:lvl4pPr>
              <a:defRPr sz="1400">
                <a:solidFill>
                  <a:schemeClr val="bg1"/>
                </a:solidFill>
                <a:latin typeface="Arial" panose="020B0604020202020204" pitchFamily="34" charset="0"/>
                <a:cs typeface="Arial" panose="020B0604020202020204" pitchFamily="34" charset="0"/>
              </a:defRPr>
            </a:lvl4pPr>
            <a:lvl5pPr>
              <a:defRPr sz="1400">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p:txBody>
      </p:sp>
    </p:spTree>
    <p:extLst>
      <p:ext uri="{BB962C8B-B14F-4D97-AF65-F5344CB8AC3E}">
        <p14:creationId xmlns:p14="http://schemas.microsoft.com/office/powerpoint/2010/main" val="27427025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Indigenous Relations">
    <p:bg>
      <p:bgPr>
        <a:solidFill>
          <a:srgbClr val="222222"/>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52EB0C13-816A-4C89-8B79-0523E44516BC}"/>
              </a:ext>
            </a:extLst>
          </p:cNvPr>
          <p:cNvSpPr txBox="1">
            <a:spLocks/>
          </p:cNvSpPr>
          <p:nvPr userDrawn="1"/>
        </p:nvSpPr>
        <p:spPr>
          <a:xfrm>
            <a:off x="1066801" y="1123894"/>
            <a:ext cx="2962275" cy="228639"/>
          </a:xfrm>
          <a:prstGeom prst="rect">
            <a:avLst/>
          </a:prstGeom>
          <a:noFill/>
        </p:spPr>
        <p:txBody>
          <a:bodyPr vert="horz" lIns="0" tIns="0" rIns="0" bIns="0" rtlCol="0" anchor="b">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ts val="4200"/>
              </a:lnSpc>
            </a:pPr>
            <a:r>
              <a:rPr lang="en-US" sz="1200" b="1" spc="151" baseline="0">
                <a:solidFill>
                  <a:schemeClr val="bg1"/>
                </a:solidFill>
                <a:latin typeface="Arial" panose="020B0604020202020204" pitchFamily="34" charset="0"/>
                <a:cs typeface="Arial" panose="020B0604020202020204" pitchFamily="34" charset="0"/>
              </a:rPr>
              <a:t>STANTEC MOMENT</a:t>
            </a:r>
          </a:p>
        </p:txBody>
      </p:sp>
      <p:sp>
        <p:nvSpPr>
          <p:cNvPr id="8" name="Picture Placeholder 5">
            <a:extLst>
              <a:ext uri="{FF2B5EF4-FFF2-40B4-BE49-F238E27FC236}">
                <a16:creationId xmlns:a16="http://schemas.microsoft.com/office/drawing/2014/main" id="{1C7C499E-A9F8-4A07-B925-425EF59ED727}"/>
              </a:ext>
            </a:extLst>
          </p:cNvPr>
          <p:cNvSpPr>
            <a:spLocks noGrp="1"/>
          </p:cNvSpPr>
          <p:nvPr>
            <p:ph type="pic" sz="quarter" idx="10"/>
          </p:nvPr>
        </p:nvSpPr>
        <p:spPr>
          <a:xfrm>
            <a:off x="4490629" y="0"/>
            <a:ext cx="7701372" cy="6858000"/>
          </a:xfrm>
          <a:prstGeom prst="rect">
            <a:avLst/>
          </a:prstGeom>
        </p:spPr>
        <p:txBody>
          <a:bodyPr>
            <a:normAutofit/>
          </a:bodyPr>
          <a:lstStyle>
            <a:lvl1pPr marL="0" indent="0">
              <a:buNone/>
              <a:defRPr sz="1125"/>
            </a:lvl1pPr>
          </a:lstStyle>
          <a:p>
            <a:r>
              <a:rPr lang="en-US"/>
              <a:t>Click icon to add picture</a:t>
            </a:r>
          </a:p>
        </p:txBody>
      </p:sp>
      <p:pic>
        <p:nvPicPr>
          <p:cNvPr id="13" name="Picture 12">
            <a:extLst>
              <a:ext uri="{FF2B5EF4-FFF2-40B4-BE49-F238E27FC236}">
                <a16:creationId xmlns:a16="http://schemas.microsoft.com/office/drawing/2014/main" id="{2B874AAD-988E-45B1-8F75-E55E0F92AB0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52400" y="152400"/>
            <a:ext cx="304821" cy="304821"/>
          </a:xfrm>
          <a:prstGeom prst="rect">
            <a:avLst/>
          </a:prstGeom>
        </p:spPr>
      </p:pic>
      <p:sp>
        <p:nvSpPr>
          <p:cNvPr id="9" name="Text Placeholder 8">
            <a:extLst>
              <a:ext uri="{FF2B5EF4-FFF2-40B4-BE49-F238E27FC236}">
                <a16:creationId xmlns:a16="http://schemas.microsoft.com/office/drawing/2014/main" id="{8E9447DF-B527-4616-B15C-9816CF4226BF}"/>
              </a:ext>
            </a:extLst>
          </p:cNvPr>
          <p:cNvSpPr>
            <a:spLocks noGrp="1"/>
          </p:cNvSpPr>
          <p:nvPr>
            <p:ph type="body" sz="quarter" idx="11"/>
          </p:nvPr>
        </p:nvSpPr>
        <p:spPr>
          <a:xfrm>
            <a:off x="1066801" y="3429000"/>
            <a:ext cx="3162291" cy="2133283"/>
          </a:xfrm>
          <a:prstGeom prst="rect">
            <a:avLst/>
          </a:prstGeom>
        </p:spPr>
        <p:txBody>
          <a:bodyPr lIns="0" tIns="0" rIns="0" bIns="0"/>
          <a:lstStyle>
            <a:lvl1pPr>
              <a:defRPr sz="2000">
                <a:solidFill>
                  <a:schemeClr val="bg1"/>
                </a:solidFill>
                <a:latin typeface="Arial" panose="020B0604020202020204" pitchFamily="34" charset="0"/>
                <a:cs typeface="Arial" panose="020B0604020202020204" pitchFamily="34" charset="0"/>
              </a:defRPr>
            </a:lvl1pPr>
            <a:lvl2pPr>
              <a:defRPr sz="1800">
                <a:solidFill>
                  <a:schemeClr val="bg1"/>
                </a:solidFill>
                <a:latin typeface="Arial" panose="020B0604020202020204" pitchFamily="34" charset="0"/>
                <a:cs typeface="Arial" panose="020B0604020202020204" pitchFamily="34" charset="0"/>
              </a:defRPr>
            </a:lvl2pPr>
            <a:lvl3pPr>
              <a:defRPr sz="1600">
                <a:solidFill>
                  <a:schemeClr val="bg1"/>
                </a:solidFill>
                <a:latin typeface="Arial" panose="020B0604020202020204" pitchFamily="34" charset="0"/>
                <a:cs typeface="Arial" panose="020B0604020202020204" pitchFamily="34" charset="0"/>
              </a:defRPr>
            </a:lvl3pPr>
            <a:lvl4pPr>
              <a:defRPr sz="1400">
                <a:solidFill>
                  <a:schemeClr val="bg1"/>
                </a:solidFill>
                <a:latin typeface="Arial" panose="020B0604020202020204" pitchFamily="34" charset="0"/>
                <a:cs typeface="Arial" panose="020B0604020202020204" pitchFamily="34" charset="0"/>
              </a:defRPr>
            </a:lvl4pPr>
            <a:lvl5pPr>
              <a:defRPr sz="1400">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
            <a:extLst>
              <a:ext uri="{FF2B5EF4-FFF2-40B4-BE49-F238E27FC236}">
                <a16:creationId xmlns:a16="http://schemas.microsoft.com/office/drawing/2014/main" id="{EC978442-17AF-4F39-99F6-C57E32BD32CC}"/>
              </a:ext>
            </a:extLst>
          </p:cNvPr>
          <p:cNvSpPr txBox="1">
            <a:spLocks/>
          </p:cNvSpPr>
          <p:nvPr userDrawn="1"/>
        </p:nvSpPr>
        <p:spPr>
          <a:xfrm>
            <a:off x="1066802" y="1447165"/>
            <a:ext cx="3162295" cy="686435"/>
          </a:xfrm>
          <a:prstGeom prst="rect">
            <a:avLst/>
          </a:prstGeom>
          <a:noFill/>
        </p:spPr>
        <p:txBody>
          <a:bodyPr vert="horz" lIns="0" tIns="0" rIns="0" bIns="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ts val="2800"/>
              </a:lnSpc>
            </a:pPr>
            <a:r>
              <a:rPr lang="en-US" sz="2400" b="1" spc="0" baseline="0">
                <a:solidFill>
                  <a:schemeClr val="tx2"/>
                </a:solidFill>
                <a:latin typeface="Century Gothic" panose="020B0502020202020204" pitchFamily="34" charset="0"/>
              </a:rPr>
              <a:t>Indigenous Relations</a:t>
            </a:r>
          </a:p>
        </p:txBody>
      </p:sp>
      <p:sp>
        <p:nvSpPr>
          <p:cNvPr id="12" name="Text Placeholder 8">
            <a:extLst>
              <a:ext uri="{FF2B5EF4-FFF2-40B4-BE49-F238E27FC236}">
                <a16:creationId xmlns:a16="http://schemas.microsoft.com/office/drawing/2014/main" id="{E9EAB603-7A1D-40DD-93C7-CFE7E0C1A7B1}"/>
              </a:ext>
            </a:extLst>
          </p:cNvPr>
          <p:cNvSpPr>
            <a:spLocks noGrp="1"/>
          </p:cNvSpPr>
          <p:nvPr>
            <p:ph type="body" sz="quarter" idx="13"/>
          </p:nvPr>
        </p:nvSpPr>
        <p:spPr>
          <a:xfrm>
            <a:off x="1066801" y="2362357"/>
            <a:ext cx="3162291" cy="914563"/>
          </a:xfrm>
          <a:prstGeom prst="rect">
            <a:avLst/>
          </a:prstGeom>
        </p:spPr>
        <p:txBody>
          <a:bodyPr lIns="0" tIns="0" rIns="0" bIns="0"/>
          <a:lstStyle>
            <a:lvl1pPr marL="0" indent="0">
              <a:lnSpc>
                <a:spcPct val="100000"/>
              </a:lnSpc>
              <a:buNone/>
              <a:defRPr sz="2000" b="1">
                <a:solidFill>
                  <a:schemeClr val="bg1"/>
                </a:solidFill>
                <a:latin typeface="Arial" panose="020B0604020202020204" pitchFamily="34" charset="0"/>
                <a:cs typeface="Arial" panose="020B0604020202020204" pitchFamily="34" charset="0"/>
              </a:defRPr>
            </a:lvl1pPr>
            <a:lvl2pPr>
              <a:defRPr sz="1800">
                <a:solidFill>
                  <a:schemeClr val="bg1"/>
                </a:solidFill>
                <a:latin typeface="Arial" panose="020B0604020202020204" pitchFamily="34" charset="0"/>
                <a:cs typeface="Arial" panose="020B0604020202020204" pitchFamily="34" charset="0"/>
              </a:defRPr>
            </a:lvl2pPr>
            <a:lvl3pPr>
              <a:defRPr sz="1600">
                <a:solidFill>
                  <a:schemeClr val="bg1"/>
                </a:solidFill>
                <a:latin typeface="Arial" panose="020B0604020202020204" pitchFamily="34" charset="0"/>
                <a:cs typeface="Arial" panose="020B0604020202020204" pitchFamily="34" charset="0"/>
              </a:defRPr>
            </a:lvl3pPr>
            <a:lvl4pPr>
              <a:defRPr sz="1400">
                <a:solidFill>
                  <a:schemeClr val="bg1"/>
                </a:solidFill>
                <a:latin typeface="Arial" panose="020B0604020202020204" pitchFamily="34" charset="0"/>
                <a:cs typeface="Arial" panose="020B0604020202020204" pitchFamily="34" charset="0"/>
              </a:defRPr>
            </a:lvl4pPr>
            <a:lvl5pPr>
              <a:defRPr sz="1400">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p:txBody>
      </p:sp>
    </p:spTree>
    <p:extLst>
      <p:ext uri="{BB962C8B-B14F-4D97-AF65-F5344CB8AC3E}">
        <p14:creationId xmlns:p14="http://schemas.microsoft.com/office/powerpoint/2010/main" val="28514351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Indigenous Relations">
    <p:bg>
      <p:bgPr>
        <a:solidFill>
          <a:srgbClr val="222222"/>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52EB0C13-816A-4C89-8B79-0523E44516BC}"/>
              </a:ext>
            </a:extLst>
          </p:cNvPr>
          <p:cNvSpPr txBox="1">
            <a:spLocks/>
          </p:cNvSpPr>
          <p:nvPr userDrawn="1"/>
        </p:nvSpPr>
        <p:spPr>
          <a:xfrm>
            <a:off x="1066801" y="1123894"/>
            <a:ext cx="2962275" cy="228639"/>
          </a:xfrm>
          <a:prstGeom prst="rect">
            <a:avLst/>
          </a:prstGeom>
          <a:noFill/>
        </p:spPr>
        <p:txBody>
          <a:bodyPr vert="horz" lIns="0" tIns="0" rIns="0" bIns="0" rtlCol="0" anchor="b">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ts val="4200"/>
              </a:lnSpc>
            </a:pPr>
            <a:r>
              <a:rPr lang="en-US" sz="1200" b="1" spc="151" baseline="0">
                <a:solidFill>
                  <a:schemeClr val="bg1"/>
                </a:solidFill>
                <a:latin typeface="Arial" panose="020B0604020202020204" pitchFamily="34" charset="0"/>
                <a:cs typeface="Arial" panose="020B0604020202020204" pitchFamily="34" charset="0"/>
              </a:rPr>
              <a:t>STANTEC MOMENT</a:t>
            </a:r>
          </a:p>
        </p:txBody>
      </p:sp>
      <p:pic>
        <p:nvPicPr>
          <p:cNvPr id="13" name="Picture 12">
            <a:extLst>
              <a:ext uri="{FF2B5EF4-FFF2-40B4-BE49-F238E27FC236}">
                <a16:creationId xmlns:a16="http://schemas.microsoft.com/office/drawing/2014/main" id="{2B874AAD-988E-45B1-8F75-E55E0F92AB0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52400" y="152400"/>
            <a:ext cx="304821" cy="304821"/>
          </a:xfrm>
          <a:prstGeom prst="rect">
            <a:avLst/>
          </a:prstGeom>
        </p:spPr>
      </p:pic>
      <p:sp>
        <p:nvSpPr>
          <p:cNvPr id="10" name="Text Placeholder 8">
            <a:extLst>
              <a:ext uri="{FF2B5EF4-FFF2-40B4-BE49-F238E27FC236}">
                <a16:creationId xmlns:a16="http://schemas.microsoft.com/office/drawing/2014/main" id="{B5C1132F-C8F0-423D-BC80-7F0FE899A573}"/>
              </a:ext>
            </a:extLst>
          </p:cNvPr>
          <p:cNvSpPr>
            <a:spLocks noGrp="1"/>
          </p:cNvSpPr>
          <p:nvPr>
            <p:ph type="body" sz="quarter" idx="12"/>
          </p:nvPr>
        </p:nvSpPr>
        <p:spPr>
          <a:xfrm>
            <a:off x="5943600" y="1066801"/>
            <a:ext cx="5486400" cy="4495483"/>
          </a:xfrm>
          <a:prstGeom prst="rect">
            <a:avLst/>
          </a:prstGeom>
        </p:spPr>
        <p:txBody>
          <a:bodyPr lIns="0" tIns="0" rIns="0" bIns="0"/>
          <a:lstStyle>
            <a:lvl1pPr>
              <a:defRPr sz="2000">
                <a:solidFill>
                  <a:schemeClr val="bg1"/>
                </a:solidFill>
                <a:latin typeface="Arial" panose="020B0604020202020204" pitchFamily="34" charset="0"/>
                <a:cs typeface="Arial" panose="020B0604020202020204" pitchFamily="34" charset="0"/>
              </a:defRPr>
            </a:lvl1pPr>
            <a:lvl2pPr>
              <a:defRPr sz="1800">
                <a:solidFill>
                  <a:schemeClr val="bg1"/>
                </a:solidFill>
                <a:latin typeface="Arial" panose="020B0604020202020204" pitchFamily="34" charset="0"/>
                <a:cs typeface="Arial" panose="020B0604020202020204" pitchFamily="34" charset="0"/>
              </a:defRPr>
            </a:lvl2pPr>
            <a:lvl3pPr>
              <a:defRPr sz="1600">
                <a:solidFill>
                  <a:schemeClr val="bg1"/>
                </a:solidFill>
                <a:latin typeface="Arial" panose="020B0604020202020204" pitchFamily="34" charset="0"/>
                <a:cs typeface="Arial" panose="020B0604020202020204" pitchFamily="34" charset="0"/>
              </a:defRPr>
            </a:lvl3pPr>
            <a:lvl4pPr>
              <a:defRPr sz="1400">
                <a:solidFill>
                  <a:schemeClr val="bg1"/>
                </a:solidFill>
                <a:latin typeface="Arial" panose="020B0604020202020204" pitchFamily="34" charset="0"/>
                <a:cs typeface="Arial" panose="020B0604020202020204" pitchFamily="34" charset="0"/>
              </a:defRPr>
            </a:lvl4pPr>
            <a:lvl5pPr>
              <a:defRPr sz="1400">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3" name="Straight Connector 2">
            <a:extLst>
              <a:ext uri="{FF2B5EF4-FFF2-40B4-BE49-F238E27FC236}">
                <a16:creationId xmlns:a16="http://schemas.microsoft.com/office/drawing/2014/main" id="{096D4197-439A-4070-BF20-26404ECF84AD}"/>
              </a:ext>
            </a:extLst>
          </p:cNvPr>
          <p:cNvCxnSpPr/>
          <p:nvPr userDrawn="1"/>
        </p:nvCxnSpPr>
        <p:spPr>
          <a:xfrm>
            <a:off x="5029200" y="1066801"/>
            <a:ext cx="0" cy="4495483"/>
          </a:xfrm>
          <a:prstGeom prst="line">
            <a:avLst/>
          </a:prstGeom>
          <a:ln w="31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 Placeholder 8">
            <a:extLst>
              <a:ext uri="{FF2B5EF4-FFF2-40B4-BE49-F238E27FC236}">
                <a16:creationId xmlns:a16="http://schemas.microsoft.com/office/drawing/2014/main" id="{04A5EE5C-00C9-4130-9224-F6FA42F34AA0}"/>
              </a:ext>
            </a:extLst>
          </p:cNvPr>
          <p:cNvSpPr>
            <a:spLocks noGrp="1"/>
          </p:cNvSpPr>
          <p:nvPr>
            <p:ph type="body" sz="quarter" idx="11"/>
          </p:nvPr>
        </p:nvSpPr>
        <p:spPr>
          <a:xfrm>
            <a:off x="1066801" y="3429000"/>
            <a:ext cx="3162291" cy="2133283"/>
          </a:xfrm>
          <a:prstGeom prst="rect">
            <a:avLst/>
          </a:prstGeom>
        </p:spPr>
        <p:txBody>
          <a:bodyPr lIns="0" tIns="0" rIns="0" bIns="0"/>
          <a:lstStyle>
            <a:lvl1pPr>
              <a:defRPr sz="2000">
                <a:solidFill>
                  <a:schemeClr val="bg1"/>
                </a:solidFill>
                <a:latin typeface="Arial" panose="020B0604020202020204" pitchFamily="34" charset="0"/>
                <a:cs typeface="Arial" panose="020B0604020202020204" pitchFamily="34" charset="0"/>
              </a:defRPr>
            </a:lvl1pPr>
            <a:lvl2pPr>
              <a:defRPr sz="1800">
                <a:solidFill>
                  <a:schemeClr val="bg1"/>
                </a:solidFill>
                <a:latin typeface="Arial" panose="020B0604020202020204" pitchFamily="34" charset="0"/>
                <a:cs typeface="Arial" panose="020B0604020202020204" pitchFamily="34" charset="0"/>
              </a:defRPr>
            </a:lvl2pPr>
            <a:lvl3pPr>
              <a:defRPr sz="1600">
                <a:solidFill>
                  <a:schemeClr val="bg1"/>
                </a:solidFill>
                <a:latin typeface="Arial" panose="020B0604020202020204" pitchFamily="34" charset="0"/>
                <a:cs typeface="Arial" panose="020B0604020202020204" pitchFamily="34" charset="0"/>
              </a:defRPr>
            </a:lvl3pPr>
            <a:lvl4pPr>
              <a:defRPr sz="1400">
                <a:solidFill>
                  <a:schemeClr val="bg1"/>
                </a:solidFill>
                <a:latin typeface="Arial" panose="020B0604020202020204" pitchFamily="34" charset="0"/>
                <a:cs typeface="Arial" panose="020B0604020202020204" pitchFamily="34" charset="0"/>
              </a:defRPr>
            </a:lvl4pPr>
            <a:lvl5pPr>
              <a:defRPr sz="1400">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itle 1">
            <a:extLst>
              <a:ext uri="{FF2B5EF4-FFF2-40B4-BE49-F238E27FC236}">
                <a16:creationId xmlns:a16="http://schemas.microsoft.com/office/drawing/2014/main" id="{581DE565-6433-43C5-AB21-9B0E1A85358D}"/>
              </a:ext>
            </a:extLst>
          </p:cNvPr>
          <p:cNvSpPr txBox="1">
            <a:spLocks/>
          </p:cNvSpPr>
          <p:nvPr userDrawn="1"/>
        </p:nvSpPr>
        <p:spPr>
          <a:xfrm>
            <a:off x="1066802" y="1447165"/>
            <a:ext cx="3162295" cy="686435"/>
          </a:xfrm>
          <a:prstGeom prst="rect">
            <a:avLst/>
          </a:prstGeom>
          <a:noFill/>
        </p:spPr>
        <p:txBody>
          <a:bodyPr vert="horz" lIns="0" tIns="0" rIns="0" bIns="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ts val="2800"/>
              </a:lnSpc>
            </a:pPr>
            <a:r>
              <a:rPr lang="en-US" sz="2400" b="1" spc="0" baseline="0">
                <a:solidFill>
                  <a:schemeClr val="tx2"/>
                </a:solidFill>
                <a:latin typeface="Century Gothic" panose="020B0502020202020204" pitchFamily="34" charset="0"/>
              </a:rPr>
              <a:t>Indigenous Relations</a:t>
            </a:r>
          </a:p>
        </p:txBody>
      </p:sp>
      <p:sp>
        <p:nvSpPr>
          <p:cNvPr id="17" name="Text Placeholder 8">
            <a:extLst>
              <a:ext uri="{FF2B5EF4-FFF2-40B4-BE49-F238E27FC236}">
                <a16:creationId xmlns:a16="http://schemas.microsoft.com/office/drawing/2014/main" id="{113EEF39-8679-40B4-8134-D89C7DE31783}"/>
              </a:ext>
            </a:extLst>
          </p:cNvPr>
          <p:cNvSpPr>
            <a:spLocks noGrp="1"/>
          </p:cNvSpPr>
          <p:nvPr>
            <p:ph type="body" sz="quarter" idx="13"/>
          </p:nvPr>
        </p:nvSpPr>
        <p:spPr>
          <a:xfrm>
            <a:off x="1066801" y="2362357"/>
            <a:ext cx="3162291" cy="914563"/>
          </a:xfrm>
          <a:prstGeom prst="rect">
            <a:avLst/>
          </a:prstGeom>
        </p:spPr>
        <p:txBody>
          <a:bodyPr lIns="0" tIns="0" rIns="0" bIns="0"/>
          <a:lstStyle>
            <a:lvl1pPr marL="0" indent="0">
              <a:lnSpc>
                <a:spcPct val="100000"/>
              </a:lnSpc>
              <a:buNone/>
              <a:defRPr sz="2000" b="1">
                <a:solidFill>
                  <a:schemeClr val="bg1"/>
                </a:solidFill>
                <a:latin typeface="Arial" panose="020B0604020202020204" pitchFamily="34" charset="0"/>
                <a:cs typeface="Arial" panose="020B0604020202020204" pitchFamily="34" charset="0"/>
              </a:defRPr>
            </a:lvl1pPr>
            <a:lvl2pPr>
              <a:defRPr sz="1800">
                <a:solidFill>
                  <a:schemeClr val="bg1"/>
                </a:solidFill>
                <a:latin typeface="Arial" panose="020B0604020202020204" pitchFamily="34" charset="0"/>
                <a:cs typeface="Arial" panose="020B0604020202020204" pitchFamily="34" charset="0"/>
              </a:defRPr>
            </a:lvl2pPr>
            <a:lvl3pPr>
              <a:defRPr sz="1600">
                <a:solidFill>
                  <a:schemeClr val="bg1"/>
                </a:solidFill>
                <a:latin typeface="Arial" panose="020B0604020202020204" pitchFamily="34" charset="0"/>
                <a:cs typeface="Arial" panose="020B0604020202020204" pitchFamily="34" charset="0"/>
              </a:defRPr>
            </a:lvl3pPr>
            <a:lvl4pPr>
              <a:defRPr sz="1400">
                <a:solidFill>
                  <a:schemeClr val="bg1"/>
                </a:solidFill>
                <a:latin typeface="Arial" panose="020B0604020202020204" pitchFamily="34" charset="0"/>
                <a:cs typeface="Arial" panose="020B0604020202020204" pitchFamily="34" charset="0"/>
              </a:defRPr>
            </a:lvl4pPr>
            <a:lvl5pPr>
              <a:defRPr sz="1400">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p:txBody>
      </p:sp>
    </p:spTree>
    <p:extLst>
      <p:ext uri="{BB962C8B-B14F-4D97-AF65-F5344CB8AC3E}">
        <p14:creationId xmlns:p14="http://schemas.microsoft.com/office/powerpoint/2010/main" val="31769978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ection Divider_Blue 2">
    <p:spTree>
      <p:nvGrpSpPr>
        <p:cNvPr id="1" name=""/>
        <p:cNvGrpSpPr/>
        <p:nvPr/>
      </p:nvGrpSpPr>
      <p:grpSpPr>
        <a:xfrm>
          <a:off x="0" y="0"/>
          <a:ext cx="0" cy="0"/>
          <a:chOff x="0" y="0"/>
          <a:chExt cx="0" cy="0"/>
        </a:xfrm>
      </p:grpSpPr>
      <p:pic>
        <p:nvPicPr>
          <p:cNvPr id="3" name="Picture 6"/>
          <p:cNvPicPr>
            <a:picLocks noChangeAspect="1"/>
          </p:cNvPicPr>
          <p:nvPr/>
        </p:nvPicPr>
        <p:blipFill rotWithShape="1">
          <a:blip r:embed="rId2">
            <a:extLst>
              <a:ext uri="{28A0092B-C50C-407E-A947-70E740481C1C}">
                <a14:useLocalDpi xmlns:a14="http://schemas.microsoft.com/office/drawing/2010/main" val="0"/>
              </a:ext>
            </a:extLst>
          </a:blip>
          <a:srcRect b="18920"/>
          <a:stretch/>
        </p:blipFill>
        <p:spPr bwMode="auto">
          <a:xfrm>
            <a:off x="0" y="-1"/>
            <a:ext cx="12192000" cy="6870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ontent Placeholder 9"/>
          <p:cNvSpPr>
            <a:spLocks noGrp="1"/>
          </p:cNvSpPr>
          <p:nvPr>
            <p:ph sz="quarter" idx="10"/>
          </p:nvPr>
        </p:nvSpPr>
        <p:spPr>
          <a:xfrm>
            <a:off x="810450" y="2596445"/>
            <a:ext cx="3582809" cy="2801056"/>
          </a:xfrm>
        </p:spPr>
        <p:txBody>
          <a:bodyPr/>
          <a:lstStyle>
            <a:lvl1pPr marL="0" indent="0">
              <a:lnSpc>
                <a:spcPts val="3200"/>
              </a:lnSpc>
              <a:buFontTx/>
              <a:buNone/>
              <a:defRPr b="1" i="0" baseline="0">
                <a:solidFill>
                  <a:srgbClr val="00B0B9"/>
                </a:solidFill>
                <a:latin typeface="Calibri"/>
                <a:cs typeface="Calibri"/>
              </a:defRPr>
            </a:lvl1pPr>
            <a:lvl2pPr marL="0" indent="0">
              <a:buFontTx/>
              <a:buNone/>
              <a:defRPr sz="1800" b="1" i="0">
                <a:solidFill>
                  <a:srgbClr val="00B0B9"/>
                </a:solidFill>
                <a:latin typeface="Calibri"/>
                <a:cs typeface="Calibri"/>
              </a:defRPr>
            </a:lvl2pPr>
          </a:lstStyle>
          <a:p>
            <a:pPr lvl="0"/>
            <a:r>
              <a:rPr lang="en-US"/>
              <a:t>Click to edit Master text styles</a:t>
            </a:r>
          </a:p>
          <a:p>
            <a:pPr lvl="1"/>
            <a:r>
              <a:rPr lang="en-US"/>
              <a:t>Second level</a:t>
            </a:r>
          </a:p>
        </p:txBody>
      </p:sp>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26934" y="6172666"/>
            <a:ext cx="2149822" cy="476581"/>
          </a:xfrm>
          <a:prstGeom prst="rect">
            <a:avLst/>
          </a:prstGeom>
        </p:spPr>
      </p:pic>
      <p:pic>
        <p:nvPicPr>
          <p:cNvPr id="5" name="Picture 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076888" y="6282363"/>
            <a:ext cx="2478053" cy="226981"/>
          </a:xfrm>
          <a:prstGeom prst="rect">
            <a:avLst/>
          </a:prstGeom>
        </p:spPr>
      </p:pic>
    </p:spTree>
    <p:extLst>
      <p:ext uri="{BB962C8B-B14F-4D97-AF65-F5344CB8AC3E}">
        <p14:creationId xmlns:p14="http://schemas.microsoft.com/office/powerpoint/2010/main" val="36984754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Mental Health &amp; Well-being">
    <p:bg>
      <p:bgPr>
        <a:solidFill>
          <a:srgbClr val="222222"/>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52EB0C13-816A-4C89-8B79-0523E44516BC}"/>
              </a:ext>
            </a:extLst>
          </p:cNvPr>
          <p:cNvSpPr txBox="1">
            <a:spLocks/>
          </p:cNvSpPr>
          <p:nvPr userDrawn="1"/>
        </p:nvSpPr>
        <p:spPr>
          <a:xfrm>
            <a:off x="1066801" y="1123894"/>
            <a:ext cx="2962275" cy="228639"/>
          </a:xfrm>
          <a:prstGeom prst="rect">
            <a:avLst/>
          </a:prstGeom>
          <a:noFill/>
        </p:spPr>
        <p:txBody>
          <a:bodyPr vert="horz" lIns="0" tIns="0" rIns="0" bIns="0" rtlCol="0" anchor="b">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ts val="4200"/>
              </a:lnSpc>
            </a:pPr>
            <a:r>
              <a:rPr lang="en-US" sz="1200" b="1" spc="151" baseline="0">
                <a:solidFill>
                  <a:schemeClr val="bg1"/>
                </a:solidFill>
                <a:latin typeface="Arial" panose="020B0604020202020204" pitchFamily="34" charset="0"/>
                <a:cs typeface="Arial" panose="020B0604020202020204" pitchFamily="34" charset="0"/>
              </a:rPr>
              <a:t>STANTEC MOMENT</a:t>
            </a:r>
          </a:p>
        </p:txBody>
      </p:sp>
      <p:sp>
        <p:nvSpPr>
          <p:cNvPr id="8" name="Picture Placeholder 5">
            <a:extLst>
              <a:ext uri="{FF2B5EF4-FFF2-40B4-BE49-F238E27FC236}">
                <a16:creationId xmlns:a16="http://schemas.microsoft.com/office/drawing/2014/main" id="{1C7C499E-A9F8-4A07-B925-425EF59ED727}"/>
              </a:ext>
            </a:extLst>
          </p:cNvPr>
          <p:cNvSpPr>
            <a:spLocks noGrp="1"/>
          </p:cNvSpPr>
          <p:nvPr>
            <p:ph type="pic" sz="quarter" idx="10"/>
          </p:nvPr>
        </p:nvSpPr>
        <p:spPr>
          <a:xfrm>
            <a:off x="4490629" y="0"/>
            <a:ext cx="7701372" cy="6858000"/>
          </a:xfrm>
          <a:prstGeom prst="rect">
            <a:avLst/>
          </a:prstGeom>
        </p:spPr>
        <p:txBody>
          <a:bodyPr>
            <a:normAutofit/>
          </a:bodyPr>
          <a:lstStyle>
            <a:lvl1pPr marL="0" indent="0">
              <a:buNone/>
              <a:defRPr sz="1125"/>
            </a:lvl1pPr>
          </a:lstStyle>
          <a:p>
            <a:r>
              <a:rPr lang="en-US"/>
              <a:t>Click icon to add picture</a:t>
            </a:r>
          </a:p>
        </p:txBody>
      </p:sp>
      <p:pic>
        <p:nvPicPr>
          <p:cNvPr id="13" name="Picture 12">
            <a:extLst>
              <a:ext uri="{FF2B5EF4-FFF2-40B4-BE49-F238E27FC236}">
                <a16:creationId xmlns:a16="http://schemas.microsoft.com/office/drawing/2014/main" id="{2B874AAD-988E-45B1-8F75-E55E0F92AB0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52400" y="152400"/>
            <a:ext cx="304821" cy="304821"/>
          </a:xfrm>
          <a:prstGeom prst="rect">
            <a:avLst/>
          </a:prstGeom>
        </p:spPr>
      </p:pic>
      <p:sp>
        <p:nvSpPr>
          <p:cNvPr id="9" name="Text Placeholder 8">
            <a:extLst>
              <a:ext uri="{FF2B5EF4-FFF2-40B4-BE49-F238E27FC236}">
                <a16:creationId xmlns:a16="http://schemas.microsoft.com/office/drawing/2014/main" id="{8E9447DF-B527-4616-B15C-9816CF4226BF}"/>
              </a:ext>
            </a:extLst>
          </p:cNvPr>
          <p:cNvSpPr>
            <a:spLocks noGrp="1"/>
          </p:cNvSpPr>
          <p:nvPr>
            <p:ph type="body" sz="quarter" idx="11"/>
          </p:nvPr>
        </p:nvSpPr>
        <p:spPr>
          <a:xfrm>
            <a:off x="1066801" y="3429000"/>
            <a:ext cx="3162291" cy="2133283"/>
          </a:xfrm>
          <a:prstGeom prst="rect">
            <a:avLst/>
          </a:prstGeom>
        </p:spPr>
        <p:txBody>
          <a:bodyPr lIns="0" tIns="0" rIns="0" bIns="0"/>
          <a:lstStyle>
            <a:lvl1pPr>
              <a:defRPr sz="2000">
                <a:solidFill>
                  <a:schemeClr val="bg1"/>
                </a:solidFill>
                <a:latin typeface="Arial" panose="020B0604020202020204" pitchFamily="34" charset="0"/>
                <a:cs typeface="Arial" panose="020B0604020202020204" pitchFamily="34" charset="0"/>
              </a:defRPr>
            </a:lvl1pPr>
            <a:lvl2pPr>
              <a:defRPr sz="1800">
                <a:solidFill>
                  <a:schemeClr val="bg1"/>
                </a:solidFill>
                <a:latin typeface="Arial" panose="020B0604020202020204" pitchFamily="34" charset="0"/>
                <a:cs typeface="Arial" panose="020B0604020202020204" pitchFamily="34" charset="0"/>
              </a:defRPr>
            </a:lvl2pPr>
            <a:lvl3pPr>
              <a:defRPr sz="1600">
                <a:solidFill>
                  <a:schemeClr val="bg1"/>
                </a:solidFill>
                <a:latin typeface="Arial" panose="020B0604020202020204" pitchFamily="34" charset="0"/>
                <a:cs typeface="Arial" panose="020B0604020202020204" pitchFamily="34" charset="0"/>
              </a:defRPr>
            </a:lvl3pPr>
            <a:lvl4pPr>
              <a:defRPr sz="1400">
                <a:solidFill>
                  <a:schemeClr val="bg1"/>
                </a:solidFill>
                <a:latin typeface="Arial" panose="020B0604020202020204" pitchFamily="34" charset="0"/>
                <a:cs typeface="Arial" panose="020B0604020202020204" pitchFamily="34" charset="0"/>
              </a:defRPr>
            </a:lvl4pPr>
            <a:lvl5pPr>
              <a:defRPr sz="1400">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
            <a:extLst>
              <a:ext uri="{FF2B5EF4-FFF2-40B4-BE49-F238E27FC236}">
                <a16:creationId xmlns:a16="http://schemas.microsoft.com/office/drawing/2014/main" id="{EC978442-17AF-4F39-99F6-C57E32BD32CC}"/>
              </a:ext>
            </a:extLst>
          </p:cNvPr>
          <p:cNvSpPr txBox="1">
            <a:spLocks/>
          </p:cNvSpPr>
          <p:nvPr userDrawn="1"/>
        </p:nvSpPr>
        <p:spPr>
          <a:xfrm>
            <a:off x="1066802" y="1447165"/>
            <a:ext cx="3162295" cy="686435"/>
          </a:xfrm>
          <a:prstGeom prst="rect">
            <a:avLst/>
          </a:prstGeom>
          <a:noFill/>
        </p:spPr>
        <p:txBody>
          <a:bodyPr vert="horz" lIns="0" tIns="0" rIns="0" bIns="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ts val="2800"/>
              </a:lnSpc>
            </a:pPr>
            <a:r>
              <a:rPr lang="en-US" sz="2400" b="1" spc="0" baseline="0">
                <a:solidFill>
                  <a:schemeClr val="tx2"/>
                </a:solidFill>
                <a:latin typeface="Century Gothic" panose="020B0502020202020204" pitchFamily="34" charset="0"/>
              </a:rPr>
              <a:t>Mental Health </a:t>
            </a:r>
            <a:br>
              <a:rPr lang="en-US" sz="2400" b="1" spc="0" baseline="0">
                <a:solidFill>
                  <a:schemeClr val="tx2"/>
                </a:solidFill>
                <a:latin typeface="Century Gothic" panose="020B0502020202020204" pitchFamily="34" charset="0"/>
              </a:rPr>
            </a:br>
            <a:r>
              <a:rPr lang="en-US" sz="2400" b="1" spc="0" baseline="0">
                <a:solidFill>
                  <a:schemeClr val="tx2"/>
                </a:solidFill>
                <a:latin typeface="Century Gothic" panose="020B0502020202020204" pitchFamily="34" charset="0"/>
              </a:rPr>
              <a:t>&amp; Well-being</a:t>
            </a:r>
          </a:p>
        </p:txBody>
      </p:sp>
      <p:sp>
        <p:nvSpPr>
          <p:cNvPr id="12" name="Text Placeholder 8">
            <a:extLst>
              <a:ext uri="{FF2B5EF4-FFF2-40B4-BE49-F238E27FC236}">
                <a16:creationId xmlns:a16="http://schemas.microsoft.com/office/drawing/2014/main" id="{E9EAB603-7A1D-40DD-93C7-CFE7E0C1A7B1}"/>
              </a:ext>
            </a:extLst>
          </p:cNvPr>
          <p:cNvSpPr>
            <a:spLocks noGrp="1"/>
          </p:cNvSpPr>
          <p:nvPr>
            <p:ph type="body" sz="quarter" idx="13"/>
          </p:nvPr>
        </p:nvSpPr>
        <p:spPr>
          <a:xfrm>
            <a:off x="1066801" y="2362357"/>
            <a:ext cx="3162291" cy="914563"/>
          </a:xfrm>
          <a:prstGeom prst="rect">
            <a:avLst/>
          </a:prstGeom>
        </p:spPr>
        <p:txBody>
          <a:bodyPr lIns="0" tIns="0" rIns="0" bIns="0"/>
          <a:lstStyle>
            <a:lvl1pPr marL="0" indent="0">
              <a:lnSpc>
                <a:spcPct val="100000"/>
              </a:lnSpc>
              <a:buNone/>
              <a:defRPr sz="2000" b="1">
                <a:solidFill>
                  <a:schemeClr val="bg1"/>
                </a:solidFill>
                <a:latin typeface="Arial" panose="020B0604020202020204" pitchFamily="34" charset="0"/>
                <a:cs typeface="Arial" panose="020B0604020202020204" pitchFamily="34" charset="0"/>
              </a:defRPr>
            </a:lvl1pPr>
            <a:lvl2pPr>
              <a:defRPr sz="1800">
                <a:solidFill>
                  <a:schemeClr val="bg1"/>
                </a:solidFill>
                <a:latin typeface="Arial" panose="020B0604020202020204" pitchFamily="34" charset="0"/>
                <a:cs typeface="Arial" panose="020B0604020202020204" pitchFamily="34" charset="0"/>
              </a:defRPr>
            </a:lvl2pPr>
            <a:lvl3pPr>
              <a:defRPr sz="1600">
                <a:solidFill>
                  <a:schemeClr val="bg1"/>
                </a:solidFill>
                <a:latin typeface="Arial" panose="020B0604020202020204" pitchFamily="34" charset="0"/>
                <a:cs typeface="Arial" panose="020B0604020202020204" pitchFamily="34" charset="0"/>
              </a:defRPr>
            </a:lvl3pPr>
            <a:lvl4pPr>
              <a:defRPr sz="1400">
                <a:solidFill>
                  <a:schemeClr val="bg1"/>
                </a:solidFill>
                <a:latin typeface="Arial" panose="020B0604020202020204" pitchFamily="34" charset="0"/>
                <a:cs typeface="Arial" panose="020B0604020202020204" pitchFamily="34" charset="0"/>
              </a:defRPr>
            </a:lvl4pPr>
            <a:lvl5pPr>
              <a:defRPr sz="1400">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p:txBody>
      </p:sp>
    </p:spTree>
    <p:extLst>
      <p:ext uri="{BB962C8B-B14F-4D97-AF65-F5344CB8AC3E}">
        <p14:creationId xmlns:p14="http://schemas.microsoft.com/office/powerpoint/2010/main" val="4856791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Mental Health &amp; Well-being">
    <p:bg>
      <p:bgPr>
        <a:solidFill>
          <a:srgbClr val="222222"/>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52EB0C13-816A-4C89-8B79-0523E44516BC}"/>
              </a:ext>
            </a:extLst>
          </p:cNvPr>
          <p:cNvSpPr txBox="1">
            <a:spLocks/>
          </p:cNvSpPr>
          <p:nvPr userDrawn="1"/>
        </p:nvSpPr>
        <p:spPr>
          <a:xfrm>
            <a:off x="1066801" y="1123894"/>
            <a:ext cx="2962275" cy="228639"/>
          </a:xfrm>
          <a:prstGeom prst="rect">
            <a:avLst/>
          </a:prstGeom>
          <a:noFill/>
        </p:spPr>
        <p:txBody>
          <a:bodyPr vert="horz" lIns="0" tIns="0" rIns="0" bIns="0" rtlCol="0" anchor="b">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ts val="4200"/>
              </a:lnSpc>
            </a:pPr>
            <a:r>
              <a:rPr lang="en-US" sz="1200" b="1" spc="151" baseline="0">
                <a:solidFill>
                  <a:schemeClr val="bg1"/>
                </a:solidFill>
                <a:latin typeface="Arial" panose="020B0604020202020204" pitchFamily="34" charset="0"/>
                <a:cs typeface="Arial" panose="020B0604020202020204" pitchFamily="34" charset="0"/>
              </a:rPr>
              <a:t>STANTEC MOMENT</a:t>
            </a:r>
          </a:p>
        </p:txBody>
      </p:sp>
      <p:pic>
        <p:nvPicPr>
          <p:cNvPr id="13" name="Picture 12">
            <a:extLst>
              <a:ext uri="{FF2B5EF4-FFF2-40B4-BE49-F238E27FC236}">
                <a16:creationId xmlns:a16="http://schemas.microsoft.com/office/drawing/2014/main" id="{2B874AAD-988E-45B1-8F75-E55E0F92AB0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52400" y="152400"/>
            <a:ext cx="304821" cy="304821"/>
          </a:xfrm>
          <a:prstGeom prst="rect">
            <a:avLst/>
          </a:prstGeom>
        </p:spPr>
      </p:pic>
      <p:sp>
        <p:nvSpPr>
          <p:cNvPr id="10" name="Text Placeholder 8">
            <a:extLst>
              <a:ext uri="{FF2B5EF4-FFF2-40B4-BE49-F238E27FC236}">
                <a16:creationId xmlns:a16="http://schemas.microsoft.com/office/drawing/2014/main" id="{B5C1132F-C8F0-423D-BC80-7F0FE899A573}"/>
              </a:ext>
            </a:extLst>
          </p:cNvPr>
          <p:cNvSpPr>
            <a:spLocks noGrp="1"/>
          </p:cNvSpPr>
          <p:nvPr>
            <p:ph type="body" sz="quarter" idx="12"/>
          </p:nvPr>
        </p:nvSpPr>
        <p:spPr>
          <a:xfrm>
            <a:off x="5943600" y="1066801"/>
            <a:ext cx="5486400" cy="4495483"/>
          </a:xfrm>
          <a:prstGeom prst="rect">
            <a:avLst/>
          </a:prstGeom>
        </p:spPr>
        <p:txBody>
          <a:bodyPr lIns="0" tIns="0" rIns="0" bIns="0"/>
          <a:lstStyle>
            <a:lvl1pPr>
              <a:defRPr sz="2000">
                <a:solidFill>
                  <a:schemeClr val="bg1"/>
                </a:solidFill>
                <a:latin typeface="Arial" panose="020B0604020202020204" pitchFamily="34" charset="0"/>
                <a:cs typeface="Arial" panose="020B0604020202020204" pitchFamily="34" charset="0"/>
              </a:defRPr>
            </a:lvl1pPr>
            <a:lvl2pPr>
              <a:defRPr sz="1800">
                <a:solidFill>
                  <a:schemeClr val="bg1"/>
                </a:solidFill>
                <a:latin typeface="Arial" panose="020B0604020202020204" pitchFamily="34" charset="0"/>
                <a:cs typeface="Arial" panose="020B0604020202020204" pitchFamily="34" charset="0"/>
              </a:defRPr>
            </a:lvl2pPr>
            <a:lvl3pPr>
              <a:defRPr sz="1600">
                <a:solidFill>
                  <a:schemeClr val="bg1"/>
                </a:solidFill>
                <a:latin typeface="Arial" panose="020B0604020202020204" pitchFamily="34" charset="0"/>
                <a:cs typeface="Arial" panose="020B0604020202020204" pitchFamily="34" charset="0"/>
              </a:defRPr>
            </a:lvl3pPr>
            <a:lvl4pPr>
              <a:defRPr sz="1400">
                <a:solidFill>
                  <a:schemeClr val="bg1"/>
                </a:solidFill>
                <a:latin typeface="Arial" panose="020B0604020202020204" pitchFamily="34" charset="0"/>
                <a:cs typeface="Arial" panose="020B0604020202020204" pitchFamily="34" charset="0"/>
              </a:defRPr>
            </a:lvl4pPr>
            <a:lvl5pPr>
              <a:defRPr sz="1400">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3" name="Straight Connector 2">
            <a:extLst>
              <a:ext uri="{FF2B5EF4-FFF2-40B4-BE49-F238E27FC236}">
                <a16:creationId xmlns:a16="http://schemas.microsoft.com/office/drawing/2014/main" id="{096D4197-439A-4070-BF20-26404ECF84AD}"/>
              </a:ext>
            </a:extLst>
          </p:cNvPr>
          <p:cNvCxnSpPr/>
          <p:nvPr userDrawn="1"/>
        </p:nvCxnSpPr>
        <p:spPr>
          <a:xfrm>
            <a:off x="5029200" y="1066801"/>
            <a:ext cx="0" cy="4495483"/>
          </a:xfrm>
          <a:prstGeom prst="line">
            <a:avLst/>
          </a:prstGeom>
          <a:ln w="31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 Placeholder 8">
            <a:extLst>
              <a:ext uri="{FF2B5EF4-FFF2-40B4-BE49-F238E27FC236}">
                <a16:creationId xmlns:a16="http://schemas.microsoft.com/office/drawing/2014/main" id="{04A5EE5C-00C9-4130-9224-F6FA42F34AA0}"/>
              </a:ext>
            </a:extLst>
          </p:cNvPr>
          <p:cNvSpPr>
            <a:spLocks noGrp="1"/>
          </p:cNvSpPr>
          <p:nvPr>
            <p:ph type="body" sz="quarter" idx="11"/>
          </p:nvPr>
        </p:nvSpPr>
        <p:spPr>
          <a:xfrm>
            <a:off x="1066801" y="3429000"/>
            <a:ext cx="3162291" cy="2133283"/>
          </a:xfrm>
          <a:prstGeom prst="rect">
            <a:avLst/>
          </a:prstGeom>
        </p:spPr>
        <p:txBody>
          <a:bodyPr lIns="0" tIns="0" rIns="0" bIns="0"/>
          <a:lstStyle>
            <a:lvl1pPr>
              <a:defRPr sz="2000">
                <a:solidFill>
                  <a:schemeClr val="bg1"/>
                </a:solidFill>
                <a:latin typeface="Arial" panose="020B0604020202020204" pitchFamily="34" charset="0"/>
                <a:cs typeface="Arial" panose="020B0604020202020204" pitchFamily="34" charset="0"/>
              </a:defRPr>
            </a:lvl1pPr>
            <a:lvl2pPr>
              <a:defRPr sz="1800">
                <a:solidFill>
                  <a:schemeClr val="bg1"/>
                </a:solidFill>
                <a:latin typeface="Arial" panose="020B0604020202020204" pitchFamily="34" charset="0"/>
                <a:cs typeface="Arial" panose="020B0604020202020204" pitchFamily="34" charset="0"/>
              </a:defRPr>
            </a:lvl2pPr>
            <a:lvl3pPr>
              <a:defRPr sz="1600">
                <a:solidFill>
                  <a:schemeClr val="bg1"/>
                </a:solidFill>
                <a:latin typeface="Arial" panose="020B0604020202020204" pitchFamily="34" charset="0"/>
                <a:cs typeface="Arial" panose="020B0604020202020204" pitchFamily="34" charset="0"/>
              </a:defRPr>
            </a:lvl3pPr>
            <a:lvl4pPr>
              <a:defRPr sz="1400">
                <a:solidFill>
                  <a:schemeClr val="bg1"/>
                </a:solidFill>
                <a:latin typeface="Arial" panose="020B0604020202020204" pitchFamily="34" charset="0"/>
                <a:cs typeface="Arial" panose="020B0604020202020204" pitchFamily="34" charset="0"/>
              </a:defRPr>
            </a:lvl4pPr>
            <a:lvl5pPr>
              <a:defRPr sz="1400">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itle 1">
            <a:extLst>
              <a:ext uri="{FF2B5EF4-FFF2-40B4-BE49-F238E27FC236}">
                <a16:creationId xmlns:a16="http://schemas.microsoft.com/office/drawing/2014/main" id="{581DE565-6433-43C5-AB21-9B0E1A85358D}"/>
              </a:ext>
            </a:extLst>
          </p:cNvPr>
          <p:cNvSpPr txBox="1">
            <a:spLocks/>
          </p:cNvSpPr>
          <p:nvPr userDrawn="1"/>
        </p:nvSpPr>
        <p:spPr>
          <a:xfrm>
            <a:off x="1066802" y="1447165"/>
            <a:ext cx="3162295" cy="686435"/>
          </a:xfrm>
          <a:prstGeom prst="rect">
            <a:avLst/>
          </a:prstGeom>
          <a:noFill/>
        </p:spPr>
        <p:txBody>
          <a:bodyPr vert="horz" lIns="0" tIns="0" rIns="0" bIns="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ts val="2800"/>
              </a:lnSpc>
            </a:pPr>
            <a:r>
              <a:rPr lang="en-US" sz="2400" b="1" spc="0" baseline="0">
                <a:solidFill>
                  <a:schemeClr val="tx2"/>
                </a:solidFill>
                <a:latin typeface="Century Gothic" panose="020B0502020202020204" pitchFamily="34" charset="0"/>
              </a:rPr>
              <a:t>Mental Health </a:t>
            </a:r>
            <a:br>
              <a:rPr lang="en-US" sz="2400" b="1" spc="0" baseline="0">
                <a:solidFill>
                  <a:schemeClr val="tx2"/>
                </a:solidFill>
                <a:latin typeface="Century Gothic" panose="020B0502020202020204" pitchFamily="34" charset="0"/>
              </a:rPr>
            </a:br>
            <a:r>
              <a:rPr lang="en-US" sz="2400" b="1" spc="0" baseline="0">
                <a:solidFill>
                  <a:schemeClr val="tx2"/>
                </a:solidFill>
                <a:latin typeface="Century Gothic" panose="020B0502020202020204" pitchFamily="34" charset="0"/>
              </a:rPr>
              <a:t>&amp; Well-being</a:t>
            </a:r>
          </a:p>
        </p:txBody>
      </p:sp>
      <p:sp>
        <p:nvSpPr>
          <p:cNvPr id="17" name="Text Placeholder 8">
            <a:extLst>
              <a:ext uri="{FF2B5EF4-FFF2-40B4-BE49-F238E27FC236}">
                <a16:creationId xmlns:a16="http://schemas.microsoft.com/office/drawing/2014/main" id="{113EEF39-8679-40B4-8134-D89C7DE31783}"/>
              </a:ext>
            </a:extLst>
          </p:cNvPr>
          <p:cNvSpPr>
            <a:spLocks noGrp="1"/>
          </p:cNvSpPr>
          <p:nvPr>
            <p:ph type="body" sz="quarter" idx="13"/>
          </p:nvPr>
        </p:nvSpPr>
        <p:spPr>
          <a:xfrm>
            <a:off x="1066801" y="2362357"/>
            <a:ext cx="3162291" cy="914563"/>
          </a:xfrm>
          <a:prstGeom prst="rect">
            <a:avLst/>
          </a:prstGeom>
        </p:spPr>
        <p:txBody>
          <a:bodyPr lIns="0" tIns="0" rIns="0" bIns="0"/>
          <a:lstStyle>
            <a:lvl1pPr marL="0" indent="0">
              <a:lnSpc>
                <a:spcPct val="100000"/>
              </a:lnSpc>
              <a:buNone/>
              <a:defRPr sz="2000" b="1">
                <a:solidFill>
                  <a:schemeClr val="bg1"/>
                </a:solidFill>
                <a:latin typeface="Arial" panose="020B0604020202020204" pitchFamily="34" charset="0"/>
                <a:cs typeface="Arial" panose="020B0604020202020204" pitchFamily="34" charset="0"/>
              </a:defRPr>
            </a:lvl1pPr>
            <a:lvl2pPr>
              <a:defRPr sz="1800">
                <a:solidFill>
                  <a:schemeClr val="bg1"/>
                </a:solidFill>
                <a:latin typeface="Arial" panose="020B0604020202020204" pitchFamily="34" charset="0"/>
                <a:cs typeface="Arial" panose="020B0604020202020204" pitchFamily="34" charset="0"/>
              </a:defRPr>
            </a:lvl2pPr>
            <a:lvl3pPr>
              <a:defRPr sz="1600">
                <a:solidFill>
                  <a:schemeClr val="bg1"/>
                </a:solidFill>
                <a:latin typeface="Arial" panose="020B0604020202020204" pitchFamily="34" charset="0"/>
                <a:cs typeface="Arial" panose="020B0604020202020204" pitchFamily="34" charset="0"/>
              </a:defRPr>
            </a:lvl3pPr>
            <a:lvl4pPr>
              <a:defRPr sz="1400">
                <a:solidFill>
                  <a:schemeClr val="bg1"/>
                </a:solidFill>
                <a:latin typeface="Arial" panose="020B0604020202020204" pitchFamily="34" charset="0"/>
                <a:cs typeface="Arial" panose="020B0604020202020204" pitchFamily="34" charset="0"/>
              </a:defRPr>
            </a:lvl4pPr>
            <a:lvl5pPr>
              <a:defRPr sz="1400">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p:txBody>
      </p:sp>
    </p:spTree>
    <p:extLst>
      <p:ext uri="{BB962C8B-B14F-4D97-AF65-F5344CB8AC3E}">
        <p14:creationId xmlns:p14="http://schemas.microsoft.com/office/powerpoint/2010/main" val="14863731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2 Column Content_Blue">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 y="5972176"/>
            <a:ext cx="12187767" cy="4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Content Placeholder 9"/>
          <p:cNvSpPr>
            <a:spLocks noGrp="1"/>
          </p:cNvSpPr>
          <p:nvPr>
            <p:ph sz="quarter" idx="10"/>
          </p:nvPr>
        </p:nvSpPr>
        <p:spPr>
          <a:xfrm>
            <a:off x="626935" y="278608"/>
            <a:ext cx="10928007" cy="846667"/>
          </a:xfrm>
        </p:spPr>
        <p:txBody>
          <a:bodyPr/>
          <a:lstStyle>
            <a:lvl1pPr marL="0" indent="0">
              <a:lnSpc>
                <a:spcPts val="3200"/>
              </a:lnSpc>
              <a:buFontTx/>
              <a:buNone/>
              <a:defRPr b="1" i="0">
                <a:solidFill>
                  <a:srgbClr val="00B0B9"/>
                </a:solidFill>
                <a:latin typeface="Calibri"/>
                <a:cs typeface="Calibri"/>
              </a:defRPr>
            </a:lvl1pPr>
            <a:lvl2pPr marL="0" indent="0">
              <a:spcBef>
                <a:spcPts val="0"/>
              </a:spcBef>
              <a:buFontTx/>
              <a:buNone/>
              <a:defRPr sz="2400" b="1" i="0">
                <a:latin typeface="Calibri"/>
                <a:cs typeface="Calibri"/>
              </a:defRPr>
            </a:lvl2pPr>
          </a:lstStyle>
          <a:p>
            <a:pPr lvl="0"/>
            <a:r>
              <a:rPr lang="en-US"/>
              <a:t>Click to edit Master text styles</a:t>
            </a:r>
          </a:p>
          <a:p>
            <a:pPr lvl="1"/>
            <a:r>
              <a:rPr lang="en-US"/>
              <a:t>Second level</a:t>
            </a:r>
          </a:p>
        </p:txBody>
      </p:sp>
      <p:sp>
        <p:nvSpPr>
          <p:cNvPr id="12" name="Text Placeholder 11"/>
          <p:cNvSpPr>
            <a:spLocks noGrp="1"/>
          </p:cNvSpPr>
          <p:nvPr>
            <p:ph type="body" sz="quarter" idx="11"/>
          </p:nvPr>
        </p:nvSpPr>
        <p:spPr>
          <a:xfrm>
            <a:off x="626935" y="1268629"/>
            <a:ext cx="10928007" cy="4701961"/>
          </a:xfrm>
        </p:spPr>
        <p:txBody>
          <a:bodyPr numCol="2" spcCol="540000">
            <a:normAutofit/>
          </a:bodyPr>
          <a:lstStyle>
            <a:lvl1pPr marL="0" indent="0">
              <a:buFontTx/>
              <a:buNone/>
              <a:defRPr sz="2400"/>
            </a:lvl1pPr>
            <a:lvl2pPr marL="341991" indent="-342891">
              <a:buFont typeface="Arial"/>
              <a:buChar char="•"/>
              <a:defRPr sz="2400"/>
            </a:lvl2pPr>
            <a:lvl3pPr marL="0" indent="0">
              <a:buFontTx/>
              <a:buNone/>
              <a:defRPr sz="1200">
                <a:solidFill>
                  <a:srgbClr val="999999"/>
                </a:solidFill>
              </a:defRPr>
            </a:lvl3pPr>
            <a:lvl4pPr marL="1371566" indent="0">
              <a:buFontTx/>
              <a:buNone/>
              <a:defRPr sz="2400"/>
            </a:lvl4pPr>
            <a:lvl5pPr marL="1828754" indent="0">
              <a:buFontTx/>
              <a:buNone/>
              <a:defRPr sz="2400"/>
            </a:lvl5pPr>
          </a:lstStyle>
          <a:p>
            <a:pPr lvl="0"/>
            <a:r>
              <a:rPr lang="en-US"/>
              <a:t>Click to edit Master text styles</a:t>
            </a:r>
          </a:p>
          <a:p>
            <a:pPr lvl="1"/>
            <a:r>
              <a:rPr lang="en-US"/>
              <a:t>Second level</a:t>
            </a:r>
          </a:p>
          <a:p>
            <a:pPr lvl="2"/>
            <a:r>
              <a:rPr lang="en-US"/>
              <a:t>Third level</a:t>
            </a:r>
          </a:p>
        </p:txBody>
      </p:sp>
      <p:pic>
        <p:nvPicPr>
          <p:cNvPr id="2" name="Picture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26934" y="6172667"/>
            <a:ext cx="2149823" cy="476581"/>
          </a:xfrm>
          <a:prstGeom prst="rect">
            <a:avLst/>
          </a:prstGeom>
        </p:spPr>
      </p:pic>
      <p:pic>
        <p:nvPicPr>
          <p:cNvPr id="3" name="Picture 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076888" y="6282364"/>
            <a:ext cx="2478053" cy="226981"/>
          </a:xfrm>
          <a:prstGeom prst="rect">
            <a:avLst/>
          </a:prstGeom>
        </p:spPr>
      </p:pic>
    </p:spTree>
    <p:extLst>
      <p:ext uri="{BB962C8B-B14F-4D97-AF65-F5344CB8AC3E}">
        <p14:creationId xmlns:p14="http://schemas.microsoft.com/office/powerpoint/2010/main" val="35192426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Title Slide A_HC">
    <p:spTree>
      <p:nvGrpSpPr>
        <p:cNvPr id="1" name=""/>
        <p:cNvGrpSpPr/>
        <p:nvPr/>
      </p:nvGrpSpPr>
      <p:grpSpPr>
        <a:xfrm>
          <a:off x="0" y="0"/>
          <a:ext cx="0" cy="0"/>
          <a:chOff x="0" y="0"/>
          <a:chExt cx="0" cy="0"/>
        </a:xfrm>
      </p:grpSpPr>
      <p:pic>
        <p:nvPicPr>
          <p:cNvPr id="3" name="Picture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629081" y="1"/>
            <a:ext cx="8562921" cy="5402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26934" y="6172667"/>
            <a:ext cx="2149823" cy="476581"/>
          </a:xfrm>
          <a:prstGeom prst="rect">
            <a:avLst/>
          </a:prstGeom>
        </p:spPr>
      </p:pic>
      <p:pic>
        <p:nvPicPr>
          <p:cNvPr id="5" name="Picture 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076888" y="6282364"/>
            <a:ext cx="2478053" cy="226981"/>
          </a:xfrm>
          <a:prstGeom prst="rect">
            <a:avLst/>
          </a:prstGeom>
        </p:spPr>
      </p:pic>
    </p:spTree>
    <p:extLst>
      <p:ext uri="{BB962C8B-B14F-4D97-AF65-F5344CB8AC3E}">
        <p14:creationId xmlns:p14="http://schemas.microsoft.com/office/powerpoint/2010/main" val="345607671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Section Divider_Blue 2">
    <p:spTree>
      <p:nvGrpSpPr>
        <p:cNvPr id="1" name=""/>
        <p:cNvGrpSpPr/>
        <p:nvPr/>
      </p:nvGrpSpPr>
      <p:grpSpPr>
        <a:xfrm>
          <a:off x="0" y="0"/>
          <a:ext cx="0" cy="0"/>
          <a:chOff x="0" y="0"/>
          <a:chExt cx="0" cy="0"/>
        </a:xfrm>
      </p:grpSpPr>
      <p:pic>
        <p:nvPicPr>
          <p:cNvPr id="3" name="Picture 6"/>
          <p:cNvPicPr>
            <a:picLocks noChangeAspect="1"/>
          </p:cNvPicPr>
          <p:nvPr/>
        </p:nvPicPr>
        <p:blipFill rotWithShape="1">
          <a:blip r:embed="rId2" cstate="print">
            <a:extLst>
              <a:ext uri="{28A0092B-C50C-407E-A947-70E740481C1C}">
                <a14:useLocalDpi xmlns:a14="http://schemas.microsoft.com/office/drawing/2010/main" val="0"/>
              </a:ext>
            </a:extLst>
          </a:blip>
          <a:srcRect b="18920"/>
          <a:stretch/>
        </p:blipFill>
        <p:spPr bwMode="auto">
          <a:xfrm>
            <a:off x="0" y="-1"/>
            <a:ext cx="12192000" cy="6870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ontent Placeholder 9"/>
          <p:cNvSpPr>
            <a:spLocks noGrp="1"/>
          </p:cNvSpPr>
          <p:nvPr>
            <p:ph sz="quarter" idx="10"/>
          </p:nvPr>
        </p:nvSpPr>
        <p:spPr>
          <a:xfrm>
            <a:off x="810452" y="2596445"/>
            <a:ext cx="3582809" cy="2801056"/>
          </a:xfrm>
        </p:spPr>
        <p:txBody>
          <a:bodyPr/>
          <a:lstStyle>
            <a:lvl1pPr marL="0" indent="0">
              <a:lnSpc>
                <a:spcPts val="3200"/>
              </a:lnSpc>
              <a:buFontTx/>
              <a:buNone/>
              <a:defRPr b="1" i="0" baseline="0">
                <a:solidFill>
                  <a:srgbClr val="00B0B9"/>
                </a:solidFill>
                <a:latin typeface="Calibri"/>
                <a:cs typeface="Calibri"/>
              </a:defRPr>
            </a:lvl1pPr>
            <a:lvl2pPr marL="0" indent="0">
              <a:buFontTx/>
              <a:buNone/>
              <a:defRPr sz="1800" b="1" i="0">
                <a:solidFill>
                  <a:srgbClr val="00B0B9"/>
                </a:solidFill>
                <a:latin typeface="Calibri"/>
                <a:cs typeface="Calibri"/>
              </a:defRPr>
            </a:lvl2pPr>
          </a:lstStyle>
          <a:p>
            <a:pPr lvl="0"/>
            <a:r>
              <a:rPr lang="en-US"/>
              <a:t>Click to edit Master text styles</a:t>
            </a:r>
          </a:p>
          <a:p>
            <a:pPr lvl="1"/>
            <a:r>
              <a:rPr lang="en-US"/>
              <a:t>Second level</a:t>
            </a:r>
          </a:p>
        </p:txBody>
      </p:sp>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26934" y="6172667"/>
            <a:ext cx="2149823" cy="476581"/>
          </a:xfrm>
          <a:prstGeom prst="rect">
            <a:avLst/>
          </a:prstGeom>
        </p:spPr>
      </p:pic>
      <p:pic>
        <p:nvPicPr>
          <p:cNvPr id="5" name="Picture 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076888" y="6282364"/>
            <a:ext cx="2478053" cy="226981"/>
          </a:xfrm>
          <a:prstGeom prst="rect">
            <a:avLst/>
          </a:prstGeom>
        </p:spPr>
      </p:pic>
    </p:spTree>
    <p:extLst>
      <p:ext uri="{BB962C8B-B14F-4D97-AF65-F5344CB8AC3E}">
        <p14:creationId xmlns:p14="http://schemas.microsoft.com/office/powerpoint/2010/main" val="176614570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2 Column Content_Blue">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 y="5972176"/>
            <a:ext cx="12187767" cy="4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Content Placeholder 9"/>
          <p:cNvSpPr>
            <a:spLocks noGrp="1"/>
          </p:cNvSpPr>
          <p:nvPr>
            <p:ph sz="quarter" idx="10"/>
          </p:nvPr>
        </p:nvSpPr>
        <p:spPr>
          <a:xfrm>
            <a:off x="626935" y="278608"/>
            <a:ext cx="10928007" cy="846667"/>
          </a:xfrm>
        </p:spPr>
        <p:txBody>
          <a:bodyPr/>
          <a:lstStyle>
            <a:lvl1pPr marL="0" indent="0">
              <a:lnSpc>
                <a:spcPts val="3200"/>
              </a:lnSpc>
              <a:buFontTx/>
              <a:buNone/>
              <a:defRPr b="1" i="0">
                <a:solidFill>
                  <a:srgbClr val="00B0B9"/>
                </a:solidFill>
                <a:latin typeface="Calibri"/>
                <a:cs typeface="Calibri"/>
              </a:defRPr>
            </a:lvl1pPr>
            <a:lvl2pPr marL="0" indent="0">
              <a:spcBef>
                <a:spcPts val="0"/>
              </a:spcBef>
              <a:buFontTx/>
              <a:buNone/>
              <a:defRPr sz="2400" b="1" i="0">
                <a:latin typeface="Calibri"/>
                <a:cs typeface="Calibri"/>
              </a:defRPr>
            </a:lvl2pPr>
          </a:lstStyle>
          <a:p>
            <a:pPr lvl="0"/>
            <a:r>
              <a:rPr lang="en-US"/>
              <a:t>Click to edit Master text styles</a:t>
            </a:r>
          </a:p>
          <a:p>
            <a:pPr lvl="1"/>
            <a:r>
              <a:rPr lang="en-US"/>
              <a:t>Second level</a:t>
            </a:r>
          </a:p>
        </p:txBody>
      </p:sp>
      <p:sp>
        <p:nvSpPr>
          <p:cNvPr id="12" name="Text Placeholder 11"/>
          <p:cNvSpPr>
            <a:spLocks noGrp="1"/>
          </p:cNvSpPr>
          <p:nvPr>
            <p:ph type="body" sz="quarter" idx="11"/>
          </p:nvPr>
        </p:nvSpPr>
        <p:spPr>
          <a:xfrm>
            <a:off x="626935" y="1268629"/>
            <a:ext cx="10928007" cy="4701961"/>
          </a:xfrm>
        </p:spPr>
        <p:txBody>
          <a:bodyPr numCol="2" spcCol="540000">
            <a:normAutofit/>
          </a:bodyPr>
          <a:lstStyle>
            <a:lvl1pPr marL="0" indent="0">
              <a:buFontTx/>
              <a:buNone/>
              <a:defRPr sz="2400"/>
            </a:lvl1pPr>
            <a:lvl2pPr marL="341991" indent="-342891">
              <a:buFont typeface="Arial"/>
              <a:buChar char="•"/>
              <a:defRPr sz="2400"/>
            </a:lvl2pPr>
            <a:lvl3pPr marL="0" indent="0">
              <a:buFontTx/>
              <a:buNone/>
              <a:defRPr sz="1200">
                <a:solidFill>
                  <a:srgbClr val="999999"/>
                </a:solidFill>
              </a:defRPr>
            </a:lvl3pPr>
            <a:lvl4pPr marL="1371566" indent="0">
              <a:buFontTx/>
              <a:buNone/>
              <a:defRPr sz="2400"/>
            </a:lvl4pPr>
            <a:lvl5pPr marL="1828754" indent="0">
              <a:buFontTx/>
              <a:buNone/>
              <a:defRPr sz="2400"/>
            </a:lvl5pPr>
          </a:lstStyle>
          <a:p>
            <a:pPr lvl="0"/>
            <a:r>
              <a:rPr lang="en-US"/>
              <a:t>Click to edit Master text styles</a:t>
            </a:r>
          </a:p>
          <a:p>
            <a:pPr lvl="1"/>
            <a:r>
              <a:rPr lang="en-US"/>
              <a:t>Second level</a:t>
            </a:r>
          </a:p>
          <a:p>
            <a:pPr lvl="2"/>
            <a:r>
              <a:rPr lang="en-US"/>
              <a:t>Third level</a:t>
            </a:r>
          </a:p>
        </p:txBody>
      </p:sp>
      <p:pic>
        <p:nvPicPr>
          <p:cNvPr id="2" name="Picture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26934" y="6172667"/>
            <a:ext cx="2149823" cy="476581"/>
          </a:xfrm>
          <a:prstGeom prst="rect">
            <a:avLst/>
          </a:prstGeom>
        </p:spPr>
      </p:pic>
      <p:pic>
        <p:nvPicPr>
          <p:cNvPr id="3" name="Picture 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076888" y="6282364"/>
            <a:ext cx="2478053" cy="226981"/>
          </a:xfrm>
          <a:prstGeom prst="rect">
            <a:avLst/>
          </a:prstGeom>
        </p:spPr>
      </p:pic>
    </p:spTree>
    <p:extLst>
      <p:ext uri="{BB962C8B-B14F-4D97-AF65-F5344CB8AC3E}">
        <p14:creationId xmlns:p14="http://schemas.microsoft.com/office/powerpoint/2010/main" val="12189304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2 Column Content_Blue">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5972176"/>
            <a:ext cx="12187767" cy="4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Content Placeholder 9"/>
          <p:cNvSpPr>
            <a:spLocks noGrp="1"/>
          </p:cNvSpPr>
          <p:nvPr>
            <p:ph sz="quarter" idx="10"/>
          </p:nvPr>
        </p:nvSpPr>
        <p:spPr>
          <a:xfrm>
            <a:off x="626934" y="278608"/>
            <a:ext cx="10928007" cy="846666"/>
          </a:xfrm>
        </p:spPr>
        <p:txBody>
          <a:bodyPr/>
          <a:lstStyle>
            <a:lvl1pPr marL="0" indent="0">
              <a:lnSpc>
                <a:spcPts val="3200"/>
              </a:lnSpc>
              <a:buFontTx/>
              <a:buNone/>
              <a:defRPr b="1" i="0">
                <a:solidFill>
                  <a:srgbClr val="00B0B9"/>
                </a:solidFill>
                <a:latin typeface="Calibri"/>
                <a:cs typeface="Calibri"/>
              </a:defRPr>
            </a:lvl1pPr>
            <a:lvl2pPr marL="0" indent="0">
              <a:spcBef>
                <a:spcPts val="0"/>
              </a:spcBef>
              <a:buFontTx/>
              <a:buNone/>
              <a:defRPr sz="2400" b="1" i="0">
                <a:latin typeface="Calibri"/>
                <a:cs typeface="Calibri"/>
              </a:defRPr>
            </a:lvl2pPr>
          </a:lstStyle>
          <a:p>
            <a:pPr lvl="0"/>
            <a:r>
              <a:rPr lang="en-US"/>
              <a:t>Click to edit Master text styles</a:t>
            </a:r>
          </a:p>
          <a:p>
            <a:pPr lvl="1"/>
            <a:r>
              <a:rPr lang="en-US"/>
              <a:t>Second level</a:t>
            </a:r>
          </a:p>
        </p:txBody>
      </p:sp>
      <p:sp>
        <p:nvSpPr>
          <p:cNvPr id="12" name="Text Placeholder 11"/>
          <p:cNvSpPr>
            <a:spLocks noGrp="1"/>
          </p:cNvSpPr>
          <p:nvPr>
            <p:ph type="body" sz="quarter" idx="11"/>
          </p:nvPr>
        </p:nvSpPr>
        <p:spPr>
          <a:xfrm>
            <a:off x="626934" y="1268628"/>
            <a:ext cx="10928007" cy="4701961"/>
          </a:xfrm>
        </p:spPr>
        <p:txBody>
          <a:bodyPr numCol="2" spcCol="540000">
            <a:normAutofit/>
          </a:bodyPr>
          <a:lstStyle>
            <a:lvl1pPr marL="0" indent="0">
              <a:buFontTx/>
              <a:buNone/>
              <a:defRPr sz="2400"/>
            </a:lvl1pPr>
            <a:lvl2pPr marL="342000" indent="-342900">
              <a:buFont typeface="Arial"/>
              <a:buChar char="•"/>
              <a:defRPr sz="2400"/>
            </a:lvl2pPr>
            <a:lvl3pPr marL="0" indent="0">
              <a:buFontTx/>
              <a:buNone/>
              <a:defRPr sz="1200">
                <a:solidFill>
                  <a:srgbClr val="999999"/>
                </a:solidFill>
              </a:defRPr>
            </a:lvl3pPr>
            <a:lvl4pPr marL="1371600" indent="0">
              <a:buFontTx/>
              <a:buNone/>
              <a:defRPr sz="2400"/>
            </a:lvl4pPr>
            <a:lvl5pPr marL="1828800" indent="0">
              <a:buFontTx/>
              <a:buNone/>
              <a:defRPr sz="2400"/>
            </a:lvl5pPr>
          </a:lstStyle>
          <a:p>
            <a:pPr lvl="0"/>
            <a:r>
              <a:rPr lang="en-US"/>
              <a:t>Click to edit Master text styles</a:t>
            </a:r>
          </a:p>
          <a:p>
            <a:pPr lvl="1"/>
            <a:r>
              <a:rPr lang="en-US"/>
              <a:t>Second level</a:t>
            </a:r>
          </a:p>
          <a:p>
            <a:pPr lvl="2"/>
            <a:r>
              <a:rPr lang="en-US"/>
              <a:t>Third level</a:t>
            </a:r>
          </a:p>
        </p:txBody>
      </p:sp>
      <p:pic>
        <p:nvPicPr>
          <p:cNvPr id="2" name="Picture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26934" y="6172666"/>
            <a:ext cx="2149822" cy="476581"/>
          </a:xfrm>
          <a:prstGeom prst="rect">
            <a:avLst/>
          </a:prstGeom>
        </p:spPr>
      </p:pic>
      <p:pic>
        <p:nvPicPr>
          <p:cNvPr id="3" name="Picture 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076888" y="6282363"/>
            <a:ext cx="2478053" cy="226981"/>
          </a:xfrm>
          <a:prstGeom prst="rect">
            <a:avLst/>
          </a:prstGeom>
        </p:spPr>
      </p:pic>
    </p:spTree>
    <p:extLst>
      <p:ext uri="{BB962C8B-B14F-4D97-AF65-F5344CB8AC3E}">
        <p14:creationId xmlns:p14="http://schemas.microsoft.com/office/powerpoint/2010/main" val="30946766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HSSE: Health">
    <p:bg>
      <p:bgPr>
        <a:solidFill>
          <a:srgbClr val="222222"/>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52EB0C13-816A-4C89-8B79-0523E44516BC}"/>
              </a:ext>
            </a:extLst>
          </p:cNvPr>
          <p:cNvSpPr txBox="1">
            <a:spLocks/>
          </p:cNvSpPr>
          <p:nvPr userDrawn="1"/>
        </p:nvSpPr>
        <p:spPr>
          <a:xfrm>
            <a:off x="1066801" y="1123894"/>
            <a:ext cx="2962275" cy="228639"/>
          </a:xfrm>
          <a:prstGeom prst="rect">
            <a:avLst/>
          </a:prstGeom>
          <a:noFill/>
        </p:spPr>
        <p:txBody>
          <a:bodyPr vert="horz" lIns="0" tIns="0" rIns="0" bIns="0" rtlCol="0" anchor="b">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ts val="4200"/>
              </a:lnSpc>
            </a:pPr>
            <a:r>
              <a:rPr lang="en-US" sz="1200" b="1" spc="151" baseline="0">
                <a:solidFill>
                  <a:schemeClr val="bg1"/>
                </a:solidFill>
                <a:latin typeface="Arial" panose="020B0604020202020204" pitchFamily="34" charset="0"/>
                <a:cs typeface="Arial" panose="020B0604020202020204" pitchFamily="34" charset="0"/>
              </a:rPr>
              <a:t>STANTEC MOMENT</a:t>
            </a:r>
          </a:p>
        </p:txBody>
      </p:sp>
      <p:sp>
        <p:nvSpPr>
          <p:cNvPr id="8" name="Picture Placeholder 5">
            <a:extLst>
              <a:ext uri="{FF2B5EF4-FFF2-40B4-BE49-F238E27FC236}">
                <a16:creationId xmlns:a16="http://schemas.microsoft.com/office/drawing/2014/main" id="{1C7C499E-A9F8-4A07-B925-425EF59ED727}"/>
              </a:ext>
            </a:extLst>
          </p:cNvPr>
          <p:cNvSpPr>
            <a:spLocks noGrp="1"/>
          </p:cNvSpPr>
          <p:nvPr>
            <p:ph type="pic" sz="quarter" idx="10"/>
          </p:nvPr>
        </p:nvSpPr>
        <p:spPr>
          <a:xfrm>
            <a:off x="4490629" y="1"/>
            <a:ext cx="7701372" cy="6705601"/>
          </a:xfrm>
          <a:prstGeom prst="rect">
            <a:avLst/>
          </a:prstGeom>
        </p:spPr>
        <p:txBody>
          <a:bodyPr>
            <a:normAutofit/>
          </a:bodyPr>
          <a:lstStyle>
            <a:lvl1pPr marL="0" indent="0">
              <a:buNone/>
              <a:defRPr sz="1125"/>
            </a:lvl1pPr>
          </a:lstStyle>
          <a:p>
            <a:r>
              <a:rPr lang="en-US"/>
              <a:t>Click icon to add picture</a:t>
            </a:r>
          </a:p>
        </p:txBody>
      </p:sp>
      <p:pic>
        <p:nvPicPr>
          <p:cNvPr id="11" name="Picture 10">
            <a:extLst>
              <a:ext uri="{FF2B5EF4-FFF2-40B4-BE49-F238E27FC236}">
                <a16:creationId xmlns:a16="http://schemas.microsoft.com/office/drawing/2014/main" id="{B05869F8-1B01-4453-B10A-4526793D6B0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66802" y="6019801"/>
            <a:ext cx="1534239" cy="228639"/>
          </a:xfrm>
          <a:prstGeom prst="rect">
            <a:avLst/>
          </a:prstGeom>
        </p:spPr>
      </p:pic>
      <p:pic>
        <p:nvPicPr>
          <p:cNvPr id="13" name="Picture 12">
            <a:extLst>
              <a:ext uri="{FF2B5EF4-FFF2-40B4-BE49-F238E27FC236}">
                <a16:creationId xmlns:a16="http://schemas.microsoft.com/office/drawing/2014/main" id="{2B874AAD-988E-45B1-8F75-E55E0F92AB08}"/>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52400" y="152400"/>
            <a:ext cx="304821" cy="304821"/>
          </a:xfrm>
          <a:prstGeom prst="rect">
            <a:avLst/>
          </a:prstGeom>
        </p:spPr>
      </p:pic>
      <p:sp>
        <p:nvSpPr>
          <p:cNvPr id="15" name="Rectangle 14">
            <a:extLst>
              <a:ext uri="{FF2B5EF4-FFF2-40B4-BE49-F238E27FC236}">
                <a16:creationId xmlns:a16="http://schemas.microsoft.com/office/drawing/2014/main" id="{71D2E091-248E-4A9A-98C5-6EB2EB9267F0}"/>
              </a:ext>
            </a:extLst>
          </p:cNvPr>
          <p:cNvSpPr/>
          <p:nvPr userDrawn="1"/>
        </p:nvSpPr>
        <p:spPr>
          <a:xfrm>
            <a:off x="0" y="6705602"/>
            <a:ext cx="12192000" cy="173999"/>
          </a:xfrm>
          <a:prstGeom prst="rect">
            <a:avLst/>
          </a:prstGeom>
          <a:solidFill>
            <a:srgbClr val="ED7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Text Placeholder 8">
            <a:extLst>
              <a:ext uri="{FF2B5EF4-FFF2-40B4-BE49-F238E27FC236}">
                <a16:creationId xmlns:a16="http://schemas.microsoft.com/office/drawing/2014/main" id="{62709F63-F3B6-4727-826B-266EC8F1B161}"/>
              </a:ext>
            </a:extLst>
          </p:cNvPr>
          <p:cNvSpPr>
            <a:spLocks noGrp="1"/>
          </p:cNvSpPr>
          <p:nvPr>
            <p:ph type="body" sz="quarter" idx="11"/>
          </p:nvPr>
        </p:nvSpPr>
        <p:spPr>
          <a:xfrm>
            <a:off x="1066801" y="3429000"/>
            <a:ext cx="3162291" cy="2133283"/>
          </a:xfrm>
          <a:prstGeom prst="rect">
            <a:avLst/>
          </a:prstGeom>
        </p:spPr>
        <p:txBody>
          <a:bodyPr lIns="0" tIns="0" rIns="0" bIns="0"/>
          <a:lstStyle>
            <a:lvl1pPr>
              <a:defRPr sz="2000">
                <a:solidFill>
                  <a:schemeClr val="bg1"/>
                </a:solidFill>
                <a:latin typeface="Arial" panose="020B0604020202020204" pitchFamily="34" charset="0"/>
                <a:cs typeface="Arial" panose="020B0604020202020204" pitchFamily="34" charset="0"/>
              </a:defRPr>
            </a:lvl1pPr>
            <a:lvl2pPr>
              <a:defRPr sz="1800">
                <a:solidFill>
                  <a:schemeClr val="bg1"/>
                </a:solidFill>
                <a:latin typeface="Arial" panose="020B0604020202020204" pitchFamily="34" charset="0"/>
                <a:cs typeface="Arial" panose="020B0604020202020204" pitchFamily="34" charset="0"/>
              </a:defRPr>
            </a:lvl2pPr>
            <a:lvl3pPr>
              <a:defRPr sz="1600">
                <a:solidFill>
                  <a:schemeClr val="bg1"/>
                </a:solidFill>
                <a:latin typeface="Arial" panose="020B0604020202020204" pitchFamily="34" charset="0"/>
                <a:cs typeface="Arial" panose="020B0604020202020204" pitchFamily="34" charset="0"/>
              </a:defRPr>
            </a:lvl3pPr>
            <a:lvl4pPr>
              <a:defRPr sz="1400">
                <a:solidFill>
                  <a:schemeClr val="bg1"/>
                </a:solidFill>
                <a:latin typeface="Arial" panose="020B0604020202020204" pitchFamily="34" charset="0"/>
                <a:cs typeface="Arial" panose="020B0604020202020204" pitchFamily="34" charset="0"/>
              </a:defRPr>
            </a:lvl4pPr>
            <a:lvl5pPr>
              <a:defRPr sz="1400">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
            <a:extLst>
              <a:ext uri="{FF2B5EF4-FFF2-40B4-BE49-F238E27FC236}">
                <a16:creationId xmlns:a16="http://schemas.microsoft.com/office/drawing/2014/main" id="{6957EE5F-382E-48CD-A8E7-4AF5B2A4049E}"/>
              </a:ext>
            </a:extLst>
          </p:cNvPr>
          <p:cNvSpPr txBox="1">
            <a:spLocks/>
          </p:cNvSpPr>
          <p:nvPr userDrawn="1"/>
        </p:nvSpPr>
        <p:spPr>
          <a:xfrm>
            <a:off x="1066802" y="1447165"/>
            <a:ext cx="3162295" cy="686435"/>
          </a:xfrm>
          <a:prstGeom prst="rect">
            <a:avLst/>
          </a:prstGeom>
          <a:noFill/>
        </p:spPr>
        <p:txBody>
          <a:bodyPr vert="horz" lIns="0" tIns="0" rIns="0" bIns="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ts val="2800"/>
              </a:lnSpc>
            </a:pPr>
            <a:r>
              <a:rPr lang="en-US" sz="2400" b="1" spc="0" baseline="0">
                <a:solidFill>
                  <a:schemeClr val="tx2"/>
                </a:solidFill>
                <a:latin typeface="Century Gothic" panose="020B0502020202020204" pitchFamily="34" charset="0"/>
              </a:rPr>
              <a:t>HSSE: Health</a:t>
            </a:r>
          </a:p>
        </p:txBody>
      </p:sp>
      <p:sp>
        <p:nvSpPr>
          <p:cNvPr id="18" name="Text Placeholder 8">
            <a:extLst>
              <a:ext uri="{FF2B5EF4-FFF2-40B4-BE49-F238E27FC236}">
                <a16:creationId xmlns:a16="http://schemas.microsoft.com/office/drawing/2014/main" id="{C5FAFC2D-E07D-4C4D-9602-71D5F6539A40}"/>
              </a:ext>
            </a:extLst>
          </p:cNvPr>
          <p:cNvSpPr>
            <a:spLocks noGrp="1"/>
          </p:cNvSpPr>
          <p:nvPr>
            <p:ph type="body" sz="quarter" idx="12"/>
          </p:nvPr>
        </p:nvSpPr>
        <p:spPr>
          <a:xfrm>
            <a:off x="1066801" y="2362357"/>
            <a:ext cx="3162291" cy="914563"/>
          </a:xfrm>
          <a:prstGeom prst="rect">
            <a:avLst/>
          </a:prstGeom>
        </p:spPr>
        <p:txBody>
          <a:bodyPr lIns="0" tIns="0" rIns="0" bIns="0"/>
          <a:lstStyle>
            <a:lvl1pPr marL="0" indent="0">
              <a:lnSpc>
                <a:spcPct val="100000"/>
              </a:lnSpc>
              <a:buNone/>
              <a:defRPr sz="2000" b="1">
                <a:solidFill>
                  <a:schemeClr val="bg1"/>
                </a:solidFill>
                <a:latin typeface="Arial" panose="020B0604020202020204" pitchFamily="34" charset="0"/>
                <a:cs typeface="Arial" panose="020B0604020202020204" pitchFamily="34" charset="0"/>
              </a:defRPr>
            </a:lvl1pPr>
            <a:lvl2pPr>
              <a:defRPr sz="1800">
                <a:solidFill>
                  <a:schemeClr val="bg1"/>
                </a:solidFill>
                <a:latin typeface="Arial" panose="020B0604020202020204" pitchFamily="34" charset="0"/>
                <a:cs typeface="Arial" panose="020B0604020202020204" pitchFamily="34" charset="0"/>
              </a:defRPr>
            </a:lvl2pPr>
            <a:lvl3pPr>
              <a:defRPr sz="1600">
                <a:solidFill>
                  <a:schemeClr val="bg1"/>
                </a:solidFill>
                <a:latin typeface="Arial" panose="020B0604020202020204" pitchFamily="34" charset="0"/>
                <a:cs typeface="Arial" panose="020B0604020202020204" pitchFamily="34" charset="0"/>
              </a:defRPr>
            </a:lvl3pPr>
            <a:lvl4pPr>
              <a:defRPr sz="1400">
                <a:solidFill>
                  <a:schemeClr val="bg1"/>
                </a:solidFill>
                <a:latin typeface="Arial" panose="020B0604020202020204" pitchFamily="34" charset="0"/>
                <a:cs typeface="Arial" panose="020B0604020202020204" pitchFamily="34" charset="0"/>
              </a:defRPr>
            </a:lvl4pPr>
            <a:lvl5pPr>
              <a:defRPr sz="1400">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p:txBody>
      </p:sp>
    </p:spTree>
    <p:extLst>
      <p:ext uri="{BB962C8B-B14F-4D97-AF65-F5344CB8AC3E}">
        <p14:creationId xmlns:p14="http://schemas.microsoft.com/office/powerpoint/2010/main" val="4400111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HSSE: Health">
    <p:bg>
      <p:bgPr>
        <a:solidFill>
          <a:srgbClr val="222222"/>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52EB0C13-816A-4C89-8B79-0523E44516BC}"/>
              </a:ext>
            </a:extLst>
          </p:cNvPr>
          <p:cNvSpPr txBox="1">
            <a:spLocks/>
          </p:cNvSpPr>
          <p:nvPr userDrawn="1"/>
        </p:nvSpPr>
        <p:spPr>
          <a:xfrm>
            <a:off x="1066801" y="1123894"/>
            <a:ext cx="2962275" cy="228639"/>
          </a:xfrm>
          <a:prstGeom prst="rect">
            <a:avLst/>
          </a:prstGeom>
          <a:noFill/>
        </p:spPr>
        <p:txBody>
          <a:bodyPr vert="horz" lIns="0" tIns="0" rIns="0" bIns="0" rtlCol="0" anchor="b">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ts val="4200"/>
              </a:lnSpc>
            </a:pPr>
            <a:r>
              <a:rPr lang="en-US" sz="1200" b="1" spc="151" baseline="0">
                <a:solidFill>
                  <a:schemeClr val="bg1"/>
                </a:solidFill>
                <a:latin typeface="Arial" panose="020B0604020202020204" pitchFamily="34" charset="0"/>
                <a:cs typeface="Arial" panose="020B0604020202020204" pitchFamily="34" charset="0"/>
              </a:rPr>
              <a:t>STANTEC MOMENT</a:t>
            </a:r>
          </a:p>
        </p:txBody>
      </p:sp>
      <p:pic>
        <p:nvPicPr>
          <p:cNvPr id="11" name="Picture 10">
            <a:extLst>
              <a:ext uri="{FF2B5EF4-FFF2-40B4-BE49-F238E27FC236}">
                <a16:creationId xmlns:a16="http://schemas.microsoft.com/office/drawing/2014/main" id="{B05869F8-1B01-4453-B10A-4526793D6B0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66802" y="6019801"/>
            <a:ext cx="1534239" cy="228639"/>
          </a:xfrm>
          <a:prstGeom prst="rect">
            <a:avLst/>
          </a:prstGeom>
        </p:spPr>
      </p:pic>
      <p:pic>
        <p:nvPicPr>
          <p:cNvPr id="13" name="Picture 12">
            <a:extLst>
              <a:ext uri="{FF2B5EF4-FFF2-40B4-BE49-F238E27FC236}">
                <a16:creationId xmlns:a16="http://schemas.microsoft.com/office/drawing/2014/main" id="{2B874AAD-988E-45B1-8F75-E55E0F92AB08}"/>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52400" y="152400"/>
            <a:ext cx="304821" cy="304821"/>
          </a:xfrm>
          <a:prstGeom prst="rect">
            <a:avLst/>
          </a:prstGeom>
        </p:spPr>
      </p:pic>
      <p:sp>
        <p:nvSpPr>
          <p:cNvPr id="15" name="Rectangle 14">
            <a:extLst>
              <a:ext uri="{FF2B5EF4-FFF2-40B4-BE49-F238E27FC236}">
                <a16:creationId xmlns:a16="http://schemas.microsoft.com/office/drawing/2014/main" id="{71D2E091-248E-4A9A-98C5-6EB2EB9267F0}"/>
              </a:ext>
            </a:extLst>
          </p:cNvPr>
          <p:cNvSpPr/>
          <p:nvPr userDrawn="1"/>
        </p:nvSpPr>
        <p:spPr>
          <a:xfrm>
            <a:off x="0" y="6705602"/>
            <a:ext cx="12192000" cy="173999"/>
          </a:xfrm>
          <a:prstGeom prst="rect">
            <a:avLst/>
          </a:prstGeom>
          <a:solidFill>
            <a:srgbClr val="ED7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Text Placeholder 8">
            <a:extLst>
              <a:ext uri="{FF2B5EF4-FFF2-40B4-BE49-F238E27FC236}">
                <a16:creationId xmlns:a16="http://schemas.microsoft.com/office/drawing/2014/main" id="{B5C1132F-C8F0-423D-BC80-7F0FE899A573}"/>
              </a:ext>
            </a:extLst>
          </p:cNvPr>
          <p:cNvSpPr>
            <a:spLocks noGrp="1"/>
          </p:cNvSpPr>
          <p:nvPr>
            <p:ph type="body" sz="quarter" idx="12"/>
          </p:nvPr>
        </p:nvSpPr>
        <p:spPr>
          <a:xfrm>
            <a:off x="5943600" y="1066801"/>
            <a:ext cx="5486400" cy="4495483"/>
          </a:xfrm>
          <a:prstGeom prst="rect">
            <a:avLst/>
          </a:prstGeom>
        </p:spPr>
        <p:txBody>
          <a:bodyPr lIns="0" tIns="0" rIns="0" bIns="0"/>
          <a:lstStyle>
            <a:lvl1pPr>
              <a:defRPr sz="2000">
                <a:solidFill>
                  <a:schemeClr val="bg1"/>
                </a:solidFill>
                <a:latin typeface="Arial" panose="020B0604020202020204" pitchFamily="34" charset="0"/>
                <a:cs typeface="Arial" panose="020B0604020202020204" pitchFamily="34" charset="0"/>
              </a:defRPr>
            </a:lvl1pPr>
            <a:lvl2pPr>
              <a:defRPr sz="1800">
                <a:solidFill>
                  <a:schemeClr val="bg1"/>
                </a:solidFill>
                <a:latin typeface="Arial" panose="020B0604020202020204" pitchFamily="34" charset="0"/>
                <a:cs typeface="Arial" panose="020B0604020202020204" pitchFamily="34" charset="0"/>
              </a:defRPr>
            </a:lvl2pPr>
            <a:lvl3pPr>
              <a:defRPr sz="1600">
                <a:solidFill>
                  <a:schemeClr val="bg1"/>
                </a:solidFill>
                <a:latin typeface="Arial" panose="020B0604020202020204" pitchFamily="34" charset="0"/>
                <a:cs typeface="Arial" panose="020B0604020202020204" pitchFamily="34" charset="0"/>
              </a:defRPr>
            </a:lvl3pPr>
            <a:lvl4pPr>
              <a:defRPr sz="1400">
                <a:solidFill>
                  <a:schemeClr val="bg1"/>
                </a:solidFill>
                <a:latin typeface="Arial" panose="020B0604020202020204" pitchFamily="34" charset="0"/>
                <a:cs typeface="Arial" panose="020B0604020202020204" pitchFamily="34" charset="0"/>
              </a:defRPr>
            </a:lvl4pPr>
            <a:lvl5pPr>
              <a:defRPr sz="1400">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3" name="Straight Connector 2">
            <a:extLst>
              <a:ext uri="{FF2B5EF4-FFF2-40B4-BE49-F238E27FC236}">
                <a16:creationId xmlns:a16="http://schemas.microsoft.com/office/drawing/2014/main" id="{096D4197-439A-4070-BF20-26404ECF84AD}"/>
              </a:ext>
            </a:extLst>
          </p:cNvPr>
          <p:cNvCxnSpPr/>
          <p:nvPr userDrawn="1"/>
        </p:nvCxnSpPr>
        <p:spPr>
          <a:xfrm>
            <a:off x="5029200" y="1066801"/>
            <a:ext cx="0" cy="4495483"/>
          </a:xfrm>
          <a:prstGeom prst="line">
            <a:avLst/>
          </a:prstGeom>
          <a:ln w="31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 Placeholder 8">
            <a:extLst>
              <a:ext uri="{FF2B5EF4-FFF2-40B4-BE49-F238E27FC236}">
                <a16:creationId xmlns:a16="http://schemas.microsoft.com/office/drawing/2014/main" id="{59E7E8E7-D562-4701-B666-31AF6A8A13E8}"/>
              </a:ext>
            </a:extLst>
          </p:cNvPr>
          <p:cNvSpPr>
            <a:spLocks noGrp="1"/>
          </p:cNvSpPr>
          <p:nvPr>
            <p:ph type="body" sz="quarter" idx="11"/>
          </p:nvPr>
        </p:nvSpPr>
        <p:spPr>
          <a:xfrm>
            <a:off x="1066801" y="3429000"/>
            <a:ext cx="3162291" cy="2133283"/>
          </a:xfrm>
          <a:prstGeom prst="rect">
            <a:avLst/>
          </a:prstGeom>
        </p:spPr>
        <p:txBody>
          <a:bodyPr lIns="0" tIns="0" rIns="0" bIns="0"/>
          <a:lstStyle>
            <a:lvl1pPr>
              <a:defRPr sz="2000">
                <a:solidFill>
                  <a:schemeClr val="bg1"/>
                </a:solidFill>
                <a:latin typeface="Arial" panose="020B0604020202020204" pitchFamily="34" charset="0"/>
                <a:cs typeface="Arial" panose="020B0604020202020204" pitchFamily="34" charset="0"/>
              </a:defRPr>
            </a:lvl1pPr>
            <a:lvl2pPr>
              <a:defRPr sz="1800">
                <a:solidFill>
                  <a:schemeClr val="bg1"/>
                </a:solidFill>
                <a:latin typeface="Arial" panose="020B0604020202020204" pitchFamily="34" charset="0"/>
                <a:cs typeface="Arial" panose="020B0604020202020204" pitchFamily="34" charset="0"/>
              </a:defRPr>
            </a:lvl2pPr>
            <a:lvl3pPr>
              <a:defRPr sz="1600">
                <a:solidFill>
                  <a:schemeClr val="bg1"/>
                </a:solidFill>
                <a:latin typeface="Arial" panose="020B0604020202020204" pitchFamily="34" charset="0"/>
                <a:cs typeface="Arial" panose="020B0604020202020204" pitchFamily="34" charset="0"/>
              </a:defRPr>
            </a:lvl3pPr>
            <a:lvl4pPr>
              <a:defRPr sz="1400">
                <a:solidFill>
                  <a:schemeClr val="bg1"/>
                </a:solidFill>
                <a:latin typeface="Arial" panose="020B0604020202020204" pitchFamily="34" charset="0"/>
                <a:cs typeface="Arial" panose="020B0604020202020204" pitchFamily="34" charset="0"/>
              </a:defRPr>
            </a:lvl4pPr>
            <a:lvl5pPr>
              <a:defRPr sz="1400">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itle 1">
            <a:extLst>
              <a:ext uri="{FF2B5EF4-FFF2-40B4-BE49-F238E27FC236}">
                <a16:creationId xmlns:a16="http://schemas.microsoft.com/office/drawing/2014/main" id="{44CD33B5-86D8-4A9F-9076-1C4F837D1E77}"/>
              </a:ext>
            </a:extLst>
          </p:cNvPr>
          <p:cNvSpPr txBox="1">
            <a:spLocks/>
          </p:cNvSpPr>
          <p:nvPr userDrawn="1"/>
        </p:nvSpPr>
        <p:spPr>
          <a:xfrm>
            <a:off x="1066802" y="1447165"/>
            <a:ext cx="3162295" cy="686435"/>
          </a:xfrm>
          <a:prstGeom prst="rect">
            <a:avLst/>
          </a:prstGeom>
          <a:noFill/>
        </p:spPr>
        <p:txBody>
          <a:bodyPr vert="horz" lIns="0" tIns="0" rIns="0" bIns="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ts val="2800"/>
              </a:lnSpc>
            </a:pPr>
            <a:r>
              <a:rPr lang="en-US" sz="2400" b="1" spc="0" baseline="0">
                <a:solidFill>
                  <a:schemeClr val="tx2"/>
                </a:solidFill>
                <a:latin typeface="Century Gothic" panose="020B0502020202020204" pitchFamily="34" charset="0"/>
              </a:rPr>
              <a:t>HSSE: Health</a:t>
            </a:r>
          </a:p>
        </p:txBody>
      </p:sp>
      <p:sp>
        <p:nvSpPr>
          <p:cNvPr id="17" name="Text Placeholder 8">
            <a:extLst>
              <a:ext uri="{FF2B5EF4-FFF2-40B4-BE49-F238E27FC236}">
                <a16:creationId xmlns:a16="http://schemas.microsoft.com/office/drawing/2014/main" id="{798FA4D6-9EB2-48ED-9FD1-D9E9F1B58102}"/>
              </a:ext>
            </a:extLst>
          </p:cNvPr>
          <p:cNvSpPr>
            <a:spLocks noGrp="1"/>
          </p:cNvSpPr>
          <p:nvPr>
            <p:ph type="body" sz="quarter" idx="13"/>
          </p:nvPr>
        </p:nvSpPr>
        <p:spPr>
          <a:xfrm>
            <a:off x="1066801" y="2362357"/>
            <a:ext cx="3162291" cy="914563"/>
          </a:xfrm>
          <a:prstGeom prst="rect">
            <a:avLst/>
          </a:prstGeom>
        </p:spPr>
        <p:txBody>
          <a:bodyPr lIns="0" tIns="0" rIns="0" bIns="0"/>
          <a:lstStyle>
            <a:lvl1pPr marL="0" indent="0">
              <a:lnSpc>
                <a:spcPct val="100000"/>
              </a:lnSpc>
              <a:buNone/>
              <a:defRPr sz="2000" b="1">
                <a:solidFill>
                  <a:schemeClr val="bg1"/>
                </a:solidFill>
                <a:latin typeface="Arial" panose="020B0604020202020204" pitchFamily="34" charset="0"/>
                <a:cs typeface="Arial" panose="020B0604020202020204" pitchFamily="34" charset="0"/>
              </a:defRPr>
            </a:lvl1pPr>
            <a:lvl2pPr>
              <a:defRPr sz="1800">
                <a:solidFill>
                  <a:schemeClr val="bg1"/>
                </a:solidFill>
                <a:latin typeface="Arial" panose="020B0604020202020204" pitchFamily="34" charset="0"/>
                <a:cs typeface="Arial" panose="020B0604020202020204" pitchFamily="34" charset="0"/>
              </a:defRPr>
            </a:lvl2pPr>
            <a:lvl3pPr>
              <a:defRPr sz="1600">
                <a:solidFill>
                  <a:schemeClr val="bg1"/>
                </a:solidFill>
                <a:latin typeface="Arial" panose="020B0604020202020204" pitchFamily="34" charset="0"/>
                <a:cs typeface="Arial" panose="020B0604020202020204" pitchFamily="34" charset="0"/>
              </a:defRPr>
            </a:lvl3pPr>
            <a:lvl4pPr>
              <a:defRPr sz="1400">
                <a:solidFill>
                  <a:schemeClr val="bg1"/>
                </a:solidFill>
                <a:latin typeface="Arial" panose="020B0604020202020204" pitchFamily="34" charset="0"/>
                <a:cs typeface="Arial" panose="020B0604020202020204" pitchFamily="34" charset="0"/>
              </a:defRPr>
            </a:lvl4pPr>
            <a:lvl5pPr>
              <a:defRPr sz="1400">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p:txBody>
      </p:sp>
    </p:spTree>
    <p:extLst>
      <p:ext uri="{BB962C8B-B14F-4D97-AF65-F5344CB8AC3E}">
        <p14:creationId xmlns:p14="http://schemas.microsoft.com/office/powerpoint/2010/main" val="10035345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HSSE: Safety">
    <p:bg>
      <p:bgPr>
        <a:solidFill>
          <a:srgbClr val="222222"/>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52EB0C13-816A-4C89-8B79-0523E44516BC}"/>
              </a:ext>
            </a:extLst>
          </p:cNvPr>
          <p:cNvSpPr txBox="1">
            <a:spLocks/>
          </p:cNvSpPr>
          <p:nvPr userDrawn="1"/>
        </p:nvSpPr>
        <p:spPr>
          <a:xfrm>
            <a:off x="1066801" y="1123894"/>
            <a:ext cx="2962275" cy="228639"/>
          </a:xfrm>
          <a:prstGeom prst="rect">
            <a:avLst/>
          </a:prstGeom>
          <a:noFill/>
        </p:spPr>
        <p:txBody>
          <a:bodyPr vert="horz" lIns="0" tIns="0" rIns="0" bIns="0" rtlCol="0" anchor="b">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ts val="4200"/>
              </a:lnSpc>
            </a:pPr>
            <a:r>
              <a:rPr lang="en-US" sz="1200" b="1" spc="151" baseline="0">
                <a:solidFill>
                  <a:schemeClr val="bg1"/>
                </a:solidFill>
                <a:latin typeface="Arial" panose="020B0604020202020204" pitchFamily="34" charset="0"/>
                <a:cs typeface="Arial" panose="020B0604020202020204" pitchFamily="34" charset="0"/>
              </a:rPr>
              <a:t>STANTEC MOMENT</a:t>
            </a:r>
          </a:p>
        </p:txBody>
      </p:sp>
      <p:sp>
        <p:nvSpPr>
          <p:cNvPr id="8" name="Picture Placeholder 5">
            <a:extLst>
              <a:ext uri="{FF2B5EF4-FFF2-40B4-BE49-F238E27FC236}">
                <a16:creationId xmlns:a16="http://schemas.microsoft.com/office/drawing/2014/main" id="{1C7C499E-A9F8-4A07-B925-425EF59ED727}"/>
              </a:ext>
            </a:extLst>
          </p:cNvPr>
          <p:cNvSpPr>
            <a:spLocks noGrp="1"/>
          </p:cNvSpPr>
          <p:nvPr>
            <p:ph type="pic" sz="quarter" idx="10"/>
          </p:nvPr>
        </p:nvSpPr>
        <p:spPr>
          <a:xfrm>
            <a:off x="4490629" y="1"/>
            <a:ext cx="7701372" cy="6705601"/>
          </a:xfrm>
          <a:prstGeom prst="rect">
            <a:avLst/>
          </a:prstGeom>
        </p:spPr>
        <p:txBody>
          <a:bodyPr>
            <a:normAutofit/>
          </a:bodyPr>
          <a:lstStyle>
            <a:lvl1pPr marL="0" indent="0">
              <a:buNone/>
              <a:defRPr sz="1125"/>
            </a:lvl1pPr>
          </a:lstStyle>
          <a:p>
            <a:r>
              <a:rPr lang="en-US"/>
              <a:t>Click icon to add picture</a:t>
            </a:r>
          </a:p>
        </p:txBody>
      </p:sp>
      <p:pic>
        <p:nvPicPr>
          <p:cNvPr id="11" name="Picture 10">
            <a:extLst>
              <a:ext uri="{FF2B5EF4-FFF2-40B4-BE49-F238E27FC236}">
                <a16:creationId xmlns:a16="http://schemas.microsoft.com/office/drawing/2014/main" id="{B05869F8-1B01-4453-B10A-4526793D6B0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66802" y="6019801"/>
            <a:ext cx="1534239" cy="228639"/>
          </a:xfrm>
          <a:prstGeom prst="rect">
            <a:avLst/>
          </a:prstGeom>
        </p:spPr>
      </p:pic>
      <p:pic>
        <p:nvPicPr>
          <p:cNvPr id="13" name="Picture 12">
            <a:extLst>
              <a:ext uri="{FF2B5EF4-FFF2-40B4-BE49-F238E27FC236}">
                <a16:creationId xmlns:a16="http://schemas.microsoft.com/office/drawing/2014/main" id="{2B874AAD-988E-45B1-8F75-E55E0F92AB08}"/>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52400" y="152400"/>
            <a:ext cx="304821" cy="304821"/>
          </a:xfrm>
          <a:prstGeom prst="rect">
            <a:avLst/>
          </a:prstGeom>
        </p:spPr>
      </p:pic>
      <p:sp>
        <p:nvSpPr>
          <p:cNvPr id="15" name="Rectangle 14">
            <a:extLst>
              <a:ext uri="{FF2B5EF4-FFF2-40B4-BE49-F238E27FC236}">
                <a16:creationId xmlns:a16="http://schemas.microsoft.com/office/drawing/2014/main" id="{71D2E091-248E-4A9A-98C5-6EB2EB9267F0}"/>
              </a:ext>
            </a:extLst>
          </p:cNvPr>
          <p:cNvSpPr/>
          <p:nvPr userDrawn="1"/>
        </p:nvSpPr>
        <p:spPr>
          <a:xfrm>
            <a:off x="0" y="6705602"/>
            <a:ext cx="12192000" cy="173999"/>
          </a:xfrm>
          <a:prstGeom prst="rect">
            <a:avLst/>
          </a:prstGeom>
          <a:solidFill>
            <a:srgbClr val="ED7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Text Placeholder 8">
            <a:extLst>
              <a:ext uri="{FF2B5EF4-FFF2-40B4-BE49-F238E27FC236}">
                <a16:creationId xmlns:a16="http://schemas.microsoft.com/office/drawing/2014/main" id="{C5C920F7-92EF-4623-9455-6AC350573D0C}"/>
              </a:ext>
            </a:extLst>
          </p:cNvPr>
          <p:cNvSpPr>
            <a:spLocks noGrp="1"/>
          </p:cNvSpPr>
          <p:nvPr>
            <p:ph type="body" sz="quarter" idx="11"/>
          </p:nvPr>
        </p:nvSpPr>
        <p:spPr>
          <a:xfrm>
            <a:off x="1066801" y="3429000"/>
            <a:ext cx="3162291" cy="2133283"/>
          </a:xfrm>
          <a:prstGeom prst="rect">
            <a:avLst/>
          </a:prstGeom>
        </p:spPr>
        <p:txBody>
          <a:bodyPr lIns="0" tIns="0" rIns="0" bIns="0"/>
          <a:lstStyle>
            <a:lvl1pPr>
              <a:defRPr sz="2000">
                <a:solidFill>
                  <a:schemeClr val="bg1"/>
                </a:solidFill>
                <a:latin typeface="Arial" panose="020B0604020202020204" pitchFamily="34" charset="0"/>
                <a:cs typeface="Arial" panose="020B0604020202020204" pitchFamily="34" charset="0"/>
              </a:defRPr>
            </a:lvl1pPr>
            <a:lvl2pPr>
              <a:defRPr sz="1800">
                <a:solidFill>
                  <a:schemeClr val="bg1"/>
                </a:solidFill>
                <a:latin typeface="Arial" panose="020B0604020202020204" pitchFamily="34" charset="0"/>
                <a:cs typeface="Arial" panose="020B0604020202020204" pitchFamily="34" charset="0"/>
              </a:defRPr>
            </a:lvl2pPr>
            <a:lvl3pPr>
              <a:defRPr sz="1600">
                <a:solidFill>
                  <a:schemeClr val="bg1"/>
                </a:solidFill>
                <a:latin typeface="Arial" panose="020B0604020202020204" pitchFamily="34" charset="0"/>
                <a:cs typeface="Arial" panose="020B0604020202020204" pitchFamily="34" charset="0"/>
              </a:defRPr>
            </a:lvl3pPr>
            <a:lvl4pPr>
              <a:defRPr sz="1400">
                <a:solidFill>
                  <a:schemeClr val="bg1"/>
                </a:solidFill>
                <a:latin typeface="Arial" panose="020B0604020202020204" pitchFamily="34" charset="0"/>
                <a:cs typeface="Arial" panose="020B0604020202020204" pitchFamily="34" charset="0"/>
              </a:defRPr>
            </a:lvl4pPr>
            <a:lvl5pPr>
              <a:defRPr sz="1400">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itle 1">
            <a:extLst>
              <a:ext uri="{FF2B5EF4-FFF2-40B4-BE49-F238E27FC236}">
                <a16:creationId xmlns:a16="http://schemas.microsoft.com/office/drawing/2014/main" id="{11263F97-5C78-47C5-856F-4B0C3BB72BD8}"/>
              </a:ext>
            </a:extLst>
          </p:cNvPr>
          <p:cNvSpPr txBox="1">
            <a:spLocks/>
          </p:cNvSpPr>
          <p:nvPr userDrawn="1"/>
        </p:nvSpPr>
        <p:spPr>
          <a:xfrm>
            <a:off x="1066802" y="1447165"/>
            <a:ext cx="3162295" cy="686435"/>
          </a:xfrm>
          <a:prstGeom prst="rect">
            <a:avLst/>
          </a:prstGeom>
          <a:noFill/>
        </p:spPr>
        <p:txBody>
          <a:bodyPr vert="horz" lIns="0" tIns="0" rIns="0" bIns="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ts val="2800"/>
              </a:lnSpc>
            </a:pPr>
            <a:r>
              <a:rPr lang="en-US" sz="2400" b="1" spc="0" baseline="0">
                <a:solidFill>
                  <a:schemeClr val="tx2"/>
                </a:solidFill>
                <a:latin typeface="Century Gothic" panose="020B0502020202020204" pitchFamily="34" charset="0"/>
              </a:rPr>
              <a:t>HSSE: Safety</a:t>
            </a:r>
          </a:p>
        </p:txBody>
      </p:sp>
      <p:sp>
        <p:nvSpPr>
          <p:cNvPr id="16" name="Text Placeholder 8">
            <a:extLst>
              <a:ext uri="{FF2B5EF4-FFF2-40B4-BE49-F238E27FC236}">
                <a16:creationId xmlns:a16="http://schemas.microsoft.com/office/drawing/2014/main" id="{1FD74C53-BF86-4D97-9040-580640B5B388}"/>
              </a:ext>
            </a:extLst>
          </p:cNvPr>
          <p:cNvSpPr>
            <a:spLocks noGrp="1"/>
          </p:cNvSpPr>
          <p:nvPr>
            <p:ph type="body" sz="quarter" idx="12"/>
          </p:nvPr>
        </p:nvSpPr>
        <p:spPr>
          <a:xfrm>
            <a:off x="1066801" y="2362357"/>
            <a:ext cx="3162291" cy="914563"/>
          </a:xfrm>
          <a:prstGeom prst="rect">
            <a:avLst/>
          </a:prstGeom>
        </p:spPr>
        <p:txBody>
          <a:bodyPr lIns="0" tIns="0" rIns="0" bIns="0"/>
          <a:lstStyle>
            <a:lvl1pPr marL="0" indent="0">
              <a:lnSpc>
                <a:spcPct val="100000"/>
              </a:lnSpc>
              <a:buNone/>
              <a:defRPr sz="2000" b="1">
                <a:solidFill>
                  <a:schemeClr val="bg1"/>
                </a:solidFill>
                <a:latin typeface="Arial" panose="020B0604020202020204" pitchFamily="34" charset="0"/>
                <a:cs typeface="Arial" panose="020B0604020202020204" pitchFamily="34" charset="0"/>
              </a:defRPr>
            </a:lvl1pPr>
            <a:lvl2pPr>
              <a:defRPr sz="1800">
                <a:solidFill>
                  <a:schemeClr val="bg1"/>
                </a:solidFill>
                <a:latin typeface="Arial" panose="020B0604020202020204" pitchFamily="34" charset="0"/>
                <a:cs typeface="Arial" panose="020B0604020202020204" pitchFamily="34" charset="0"/>
              </a:defRPr>
            </a:lvl2pPr>
            <a:lvl3pPr>
              <a:defRPr sz="1600">
                <a:solidFill>
                  <a:schemeClr val="bg1"/>
                </a:solidFill>
                <a:latin typeface="Arial" panose="020B0604020202020204" pitchFamily="34" charset="0"/>
                <a:cs typeface="Arial" panose="020B0604020202020204" pitchFamily="34" charset="0"/>
              </a:defRPr>
            </a:lvl3pPr>
            <a:lvl4pPr>
              <a:defRPr sz="1400">
                <a:solidFill>
                  <a:schemeClr val="bg1"/>
                </a:solidFill>
                <a:latin typeface="Arial" panose="020B0604020202020204" pitchFamily="34" charset="0"/>
                <a:cs typeface="Arial" panose="020B0604020202020204" pitchFamily="34" charset="0"/>
              </a:defRPr>
            </a:lvl4pPr>
            <a:lvl5pPr>
              <a:defRPr sz="1400">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p:txBody>
      </p:sp>
    </p:spTree>
    <p:extLst>
      <p:ext uri="{BB962C8B-B14F-4D97-AF65-F5344CB8AC3E}">
        <p14:creationId xmlns:p14="http://schemas.microsoft.com/office/powerpoint/2010/main" val="35421212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HSSE: Safety">
    <p:bg>
      <p:bgPr>
        <a:solidFill>
          <a:srgbClr val="222222"/>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52EB0C13-816A-4C89-8B79-0523E44516BC}"/>
              </a:ext>
            </a:extLst>
          </p:cNvPr>
          <p:cNvSpPr txBox="1">
            <a:spLocks/>
          </p:cNvSpPr>
          <p:nvPr userDrawn="1"/>
        </p:nvSpPr>
        <p:spPr>
          <a:xfrm>
            <a:off x="1066801" y="1123894"/>
            <a:ext cx="2962275" cy="228639"/>
          </a:xfrm>
          <a:prstGeom prst="rect">
            <a:avLst/>
          </a:prstGeom>
          <a:noFill/>
        </p:spPr>
        <p:txBody>
          <a:bodyPr vert="horz" lIns="0" tIns="0" rIns="0" bIns="0" rtlCol="0" anchor="b">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ts val="4200"/>
              </a:lnSpc>
            </a:pPr>
            <a:r>
              <a:rPr lang="en-US" sz="1200" b="1" spc="151" baseline="0">
                <a:solidFill>
                  <a:schemeClr val="bg1"/>
                </a:solidFill>
                <a:latin typeface="Arial" panose="020B0604020202020204" pitchFamily="34" charset="0"/>
                <a:cs typeface="Arial" panose="020B0604020202020204" pitchFamily="34" charset="0"/>
              </a:rPr>
              <a:t>STANTEC MOMENT</a:t>
            </a:r>
          </a:p>
        </p:txBody>
      </p:sp>
      <p:pic>
        <p:nvPicPr>
          <p:cNvPr id="11" name="Picture 10">
            <a:extLst>
              <a:ext uri="{FF2B5EF4-FFF2-40B4-BE49-F238E27FC236}">
                <a16:creationId xmlns:a16="http://schemas.microsoft.com/office/drawing/2014/main" id="{B05869F8-1B01-4453-B10A-4526793D6B0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66802" y="6019801"/>
            <a:ext cx="1534239" cy="228639"/>
          </a:xfrm>
          <a:prstGeom prst="rect">
            <a:avLst/>
          </a:prstGeom>
        </p:spPr>
      </p:pic>
      <p:pic>
        <p:nvPicPr>
          <p:cNvPr id="13" name="Picture 12">
            <a:extLst>
              <a:ext uri="{FF2B5EF4-FFF2-40B4-BE49-F238E27FC236}">
                <a16:creationId xmlns:a16="http://schemas.microsoft.com/office/drawing/2014/main" id="{2B874AAD-988E-45B1-8F75-E55E0F92AB08}"/>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52400" y="152400"/>
            <a:ext cx="304821" cy="304821"/>
          </a:xfrm>
          <a:prstGeom prst="rect">
            <a:avLst/>
          </a:prstGeom>
        </p:spPr>
      </p:pic>
      <p:sp>
        <p:nvSpPr>
          <p:cNvPr id="15" name="Rectangle 14">
            <a:extLst>
              <a:ext uri="{FF2B5EF4-FFF2-40B4-BE49-F238E27FC236}">
                <a16:creationId xmlns:a16="http://schemas.microsoft.com/office/drawing/2014/main" id="{71D2E091-248E-4A9A-98C5-6EB2EB9267F0}"/>
              </a:ext>
            </a:extLst>
          </p:cNvPr>
          <p:cNvSpPr/>
          <p:nvPr userDrawn="1"/>
        </p:nvSpPr>
        <p:spPr>
          <a:xfrm>
            <a:off x="0" y="6705602"/>
            <a:ext cx="12192000" cy="173999"/>
          </a:xfrm>
          <a:prstGeom prst="rect">
            <a:avLst/>
          </a:prstGeom>
          <a:solidFill>
            <a:srgbClr val="ED7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Text Placeholder 8">
            <a:extLst>
              <a:ext uri="{FF2B5EF4-FFF2-40B4-BE49-F238E27FC236}">
                <a16:creationId xmlns:a16="http://schemas.microsoft.com/office/drawing/2014/main" id="{B5C1132F-C8F0-423D-BC80-7F0FE899A573}"/>
              </a:ext>
            </a:extLst>
          </p:cNvPr>
          <p:cNvSpPr>
            <a:spLocks noGrp="1"/>
          </p:cNvSpPr>
          <p:nvPr>
            <p:ph type="body" sz="quarter" idx="12"/>
          </p:nvPr>
        </p:nvSpPr>
        <p:spPr>
          <a:xfrm>
            <a:off x="5943600" y="1066801"/>
            <a:ext cx="5486400" cy="4495483"/>
          </a:xfrm>
          <a:prstGeom prst="rect">
            <a:avLst/>
          </a:prstGeom>
        </p:spPr>
        <p:txBody>
          <a:bodyPr lIns="0" tIns="0" rIns="0" bIns="0"/>
          <a:lstStyle>
            <a:lvl1pPr>
              <a:defRPr sz="2000">
                <a:solidFill>
                  <a:schemeClr val="bg1"/>
                </a:solidFill>
                <a:latin typeface="Arial" panose="020B0604020202020204" pitchFamily="34" charset="0"/>
                <a:cs typeface="Arial" panose="020B0604020202020204" pitchFamily="34" charset="0"/>
              </a:defRPr>
            </a:lvl1pPr>
            <a:lvl2pPr>
              <a:defRPr sz="1800">
                <a:solidFill>
                  <a:schemeClr val="bg1"/>
                </a:solidFill>
                <a:latin typeface="Arial" panose="020B0604020202020204" pitchFamily="34" charset="0"/>
                <a:cs typeface="Arial" panose="020B0604020202020204" pitchFamily="34" charset="0"/>
              </a:defRPr>
            </a:lvl2pPr>
            <a:lvl3pPr>
              <a:defRPr sz="1600">
                <a:solidFill>
                  <a:schemeClr val="bg1"/>
                </a:solidFill>
                <a:latin typeface="Arial" panose="020B0604020202020204" pitchFamily="34" charset="0"/>
                <a:cs typeface="Arial" panose="020B0604020202020204" pitchFamily="34" charset="0"/>
              </a:defRPr>
            </a:lvl3pPr>
            <a:lvl4pPr>
              <a:defRPr sz="1400">
                <a:solidFill>
                  <a:schemeClr val="bg1"/>
                </a:solidFill>
                <a:latin typeface="Arial" panose="020B0604020202020204" pitchFamily="34" charset="0"/>
                <a:cs typeface="Arial" panose="020B0604020202020204" pitchFamily="34" charset="0"/>
              </a:defRPr>
            </a:lvl4pPr>
            <a:lvl5pPr>
              <a:defRPr sz="1400">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3" name="Straight Connector 2">
            <a:extLst>
              <a:ext uri="{FF2B5EF4-FFF2-40B4-BE49-F238E27FC236}">
                <a16:creationId xmlns:a16="http://schemas.microsoft.com/office/drawing/2014/main" id="{096D4197-439A-4070-BF20-26404ECF84AD}"/>
              </a:ext>
            </a:extLst>
          </p:cNvPr>
          <p:cNvCxnSpPr/>
          <p:nvPr userDrawn="1"/>
        </p:nvCxnSpPr>
        <p:spPr>
          <a:xfrm>
            <a:off x="5029200" y="1066801"/>
            <a:ext cx="0" cy="4495483"/>
          </a:xfrm>
          <a:prstGeom prst="line">
            <a:avLst/>
          </a:prstGeom>
          <a:ln w="31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 Placeholder 8">
            <a:extLst>
              <a:ext uri="{FF2B5EF4-FFF2-40B4-BE49-F238E27FC236}">
                <a16:creationId xmlns:a16="http://schemas.microsoft.com/office/drawing/2014/main" id="{8FEA9436-FBC6-412E-BAB8-65030E2D9440}"/>
              </a:ext>
            </a:extLst>
          </p:cNvPr>
          <p:cNvSpPr>
            <a:spLocks noGrp="1"/>
          </p:cNvSpPr>
          <p:nvPr>
            <p:ph type="body" sz="quarter" idx="11"/>
          </p:nvPr>
        </p:nvSpPr>
        <p:spPr>
          <a:xfrm>
            <a:off x="1066801" y="3429000"/>
            <a:ext cx="3162291" cy="2133283"/>
          </a:xfrm>
          <a:prstGeom prst="rect">
            <a:avLst/>
          </a:prstGeom>
        </p:spPr>
        <p:txBody>
          <a:bodyPr lIns="0" tIns="0" rIns="0" bIns="0"/>
          <a:lstStyle>
            <a:lvl1pPr>
              <a:defRPr sz="2000">
                <a:solidFill>
                  <a:schemeClr val="bg1"/>
                </a:solidFill>
                <a:latin typeface="Arial" panose="020B0604020202020204" pitchFamily="34" charset="0"/>
                <a:cs typeface="Arial" panose="020B0604020202020204" pitchFamily="34" charset="0"/>
              </a:defRPr>
            </a:lvl1pPr>
            <a:lvl2pPr>
              <a:defRPr sz="1800">
                <a:solidFill>
                  <a:schemeClr val="bg1"/>
                </a:solidFill>
                <a:latin typeface="Arial" panose="020B0604020202020204" pitchFamily="34" charset="0"/>
                <a:cs typeface="Arial" panose="020B0604020202020204" pitchFamily="34" charset="0"/>
              </a:defRPr>
            </a:lvl2pPr>
            <a:lvl3pPr>
              <a:defRPr sz="1600">
                <a:solidFill>
                  <a:schemeClr val="bg1"/>
                </a:solidFill>
                <a:latin typeface="Arial" panose="020B0604020202020204" pitchFamily="34" charset="0"/>
                <a:cs typeface="Arial" panose="020B0604020202020204" pitchFamily="34" charset="0"/>
              </a:defRPr>
            </a:lvl3pPr>
            <a:lvl4pPr>
              <a:defRPr sz="1400">
                <a:solidFill>
                  <a:schemeClr val="bg1"/>
                </a:solidFill>
                <a:latin typeface="Arial" panose="020B0604020202020204" pitchFamily="34" charset="0"/>
                <a:cs typeface="Arial" panose="020B0604020202020204" pitchFamily="34" charset="0"/>
              </a:defRPr>
            </a:lvl4pPr>
            <a:lvl5pPr>
              <a:defRPr sz="1400">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itle 1">
            <a:extLst>
              <a:ext uri="{FF2B5EF4-FFF2-40B4-BE49-F238E27FC236}">
                <a16:creationId xmlns:a16="http://schemas.microsoft.com/office/drawing/2014/main" id="{FA40815E-630D-4553-9FB3-2BB099B73EEB}"/>
              </a:ext>
            </a:extLst>
          </p:cNvPr>
          <p:cNvSpPr txBox="1">
            <a:spLocks/>
          </p:cNvSpPr>
          <p:nvPr userDrawn="1"/>
        </p:nvSpPr>
        <p:spPr>
          <a:xfrm>
            <a:off x="1066802" y="1447165"/>
            <a:ext cx="3162295" cy="686435"/>
          </a:xfrm>
          <a:prstGeom prst="rect">
            <a:avLst/>
          </a:prstGeom>
          <a:noFill/>
        </p:spPr>
        <p:txBody>
          <a:bodyPr vert="horz" lIns="0" tIns="0" rIns="0" bIns="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ts val="2800"/>
              </a:lnSpc>
            </a:pPr>
            <a:r>
              <a:rPr lang="en-US" sz="2400" b="1" spc="0" baseline="0">
                <a:solidFill>
                  <a:schemeClr val="tx2"/>
                </a:solidFill>
                <a:latin typeface="Century Gothic" panose="020B0502020202020204" pitchFamily="34" charset="0"/>
              </a:rPr>
              <a:t>HSSE: Safety</a:t>
            </a:r>
          </a:p>
        </p:txBody>
      </p:sp>
      <p:sp>
        <p:nvSpPr>
          <p:cNvPr id="17" name="Text Placeholder 8">
            <a:extLst>
              <a:ext uri="{FF2B5EF4-FFF2-40B4-BE49-F238E27FC236}">
                <a16:creationId xmlns:a16="http://schemas.microsoft.com/office/drawing/2014/main" id="{665AB7F6-EE82-4D71-A10E-F0D34538D758}"/>
              </a:ext>
            </a:extLst>
          </p:cNvPr>
          <p:cNvSpPr>
            <a:spLocks noGrp="1"/>
          </p:cNvSpPr>
          <p:nvPr>
            <p:ph type="body" sz="quarter" idx="13"/>
          </p:nvPr>
        </p:nvSpPr>
        <p:spPr>
          <a:xfrm>
            <a:off x="1066801" y="2362357"/>
            <a:ext cx="3162291" cy="914563"/>
          </a:xfrm>
          <a:prstGeom prst="rect">
            <a:avLst/>
          </a:prstGeom>
        </p:spPr>
        <p:txBody>
          <a:bodyPr lIns="0" tIns="0" rIns="0" bIns="0"/>
          <a:lstStyle>
            <a:lvl1pPr marL="0" indent="0">
              <a:lnSpc>
                <a:spcPct val="100000"/>
              </a:lnSpc>
              <a:buNone/>
              <a:defRPr sz="2000" b="1">
                <a:solidFill>
                  <a:schemeClr val="bg1"/>
                </a:solidFill>
                <a:latin typeface="Arial" panose="020B0604020202020204" pitchFamily="34" charset="0"/>
                <a:cs typeface="Arial" panose="020B0604020202020204" pitchFamily="34" charset="0"/>
              </a:defRPr>
            </a:lvl1pPr>
            <a:lvl2pPr>
              <a:defRPr sz="1800">
                <a:solidFill>
                  <a:schemeClr val="bg1"/>
                </a:solidFill>
                <a:latin typeface="Arial" panose="020B0604020202020204" pitchFamily="34" charset="0"/>
                <a:cs typeface="Arial" panose="020B0604020202020204" pitchFamily="34" charset="0"/>
              </a:defRPr>
            </a:lvl2pPr>
            <a:lvl3pPr>
              <a:defRPr sz="1600">
                <a:solidFill>
                  <a:schemeClr val="bg1"/>
                </a:solidFill>
                <a:latin typeface="Arial" panose="020B0604020202020204" pitchFamily="34" charset="0"/>
                <a:cs typeface="Arial" panose="020B0604020202020204" pitchFamily="34" charset="0"/>
              </a:defRPr>
            </a:lvl3pPr>
            <a:lvl4pPr>
              <a:defRPr sz="1400">
                <a:solidFill>
                  <a:schemeClr val="bg1"/>
                </a:solidFill>
                <a:latin typeface="Arial" panose="020B0604020202020204" pitchFamily="34" charset="0"/>
                <a:cs typeface="Arial" panose="020B0604020202020204" pitchFamily="34" charset="0"/>
              </a:defRPr>
            </a:lvl4pPr>
            <a:lvl5pPr>
              <a:defRPr sz="1400">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p:txBody>
      </p:sp>
    </p:spTree>
    <p:extLst>
      <p:ext uri="{BB962C8B-B14F-4D97-AF65-F5344CB8AC3E}">
        <p14:creationId xmlns:p14="http://schemas.microsoft.com/office/powerpoint/2010/main" val="28232991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HSSE: Security">
    <p:bg>
      <p:bgPr>
        <a:solidFill>
          <a:srgbClr val="222222"/>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52EB0C13-816A-4C89-8B79-0523E44516BC}"/>
              </a:ext>
            </a:extLst>
          </p:cNvPr>
          <p:cNvSpPr txBox="1">
            <a:spLocks/>
          </p:cNvSpPr>
          <p:nvPr userDrawn="1"/>
        </p:nvSpPr>
        <p:spPr>
          <a:xfrm>
            <a:off x="1066801" y="1123894"/>
            <a:ext cx="2962275" cy="228639"/>
          </a:xfrm>
          <a:prstGeom prst="rect">
            <a:avLst/>
          </a:prstGeom>
          <a:noFill/>
        </p:spPr>
        <p:txBody>
          <a:bodyPr vert="horz" lIns="0" tIns="0" rIns="0" bIns="0" rtlCol="0" anchor="b">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ts val="4200"/>
              </a:lnSpc>
            </a:pPr>
            <a:r>
              <a:rPr lang="en-US" sz="1200" b="1" spc="151" baseline="0">
                <a:solidFill>
                  <a:schemeClr val="bg1"/>
                </a:solidFill>
                <a:latin typeface="Arial" panose="020B0604020202020204" pitchFamily="34" charset="0"/>
                <a:cs typeface="Arial" panose="020B0604020202020204" pitchFamily="34" charset="0"/>
              </a:rPr>
              <a:t>STANTEC MOMENT</a:t>
            </a:r>
          </a:p>
        </p:txBody>
      </p:sp>
      <p:sp>
        <p:nvSpPr>
          <p:cNvPr id="8" name="Picture Placeholder 5">
            <a:extLst>
              <a:ext uri="{FF2B5EF4-FFF2-40B4-BE49-F238E27FC236}">
                <a16:creationId xmlns:a16="http://schemas.microsoft.com/office/drawing/2014/main" id="{1C7C499E-A9F8-4A07-B925-425EF59ED727}"/>
              </a:ext>
            </a:extLst>
          </p:cNvPr>
          <p:cNvSpPr>
            <a:spLocks noGrp="1"/>
          </p:cNvSpPr>
          <p:nvPr>
            <p:ph type="pic" sz="quarter" idx="10"/>
          </p:nvPr>
        </p:nvSpPr>
        <p:spPr>
          <a:xfrm>
            <a:off x="4490629" y="1"/>
            <a:ext cx="7701372" cy="6705601"/>
          </a:xfrm>
          <a:prstGeom prst="rect">
            <a:avLst/>
          </a:prstGeom>
        </p:spPr>
        <p:txBody>
          <a:bodyPr>
            <a:normAutofit/>
          </a:bodyPr>
          <a:lstStyle>
            <a:lvl1pPr marL="0" indent="0">
              <a:buNone/>
              <a:defRPr sz="1125"/>
            </a:lvl1pPr>
          </a:lstStyle>
          <a:p>
            <a:r>
              <a:rPr lang="en-US"/>
              <a:t>Click icon to add picture</a:t>
            </a:r>
          </a:p>
        </p:txBody>
      </p:sp>
      <p:pic>
        <p:nvPicPr>
          <p:cNvPr id="11" name="Picture 10">
            <a:extLst>
              <a:ext uri="{FF2B5EF4-FFF2-40B4-BE49-F238E27FC236}">
                <a16:creationId xmlns:a16="http://schemas.microsoft.com/office/drawing/2014/main" id="{B05869F8-1B01-4453-B10A-4526793D6B0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66802" y="6019801"/>
            <a:ext cx="1534239" cy="228639"/>
          </a:xfrm>
          <a:prstGeom prst="rect">
            <a:avLst/>
          </a:prstGeom>
        </p:spPr>
      </p:pic>
      <p:pic>
        <p:nvPicPr>
          <p:cNvPr id="13" name="Picture 12">
            <a:extLst>
              <a:ext uri="{FF2B5EF4-FFF2-40B4-BE49-F238E27FC236}">
                <a16:creationId xmlns:a16="http://schemas.microsoft.com/office/drawing/2014/main" id="{2B874AAD-988E-45B1-8F75-E55E0F92AB08}"/>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52400" y="152400"/>
            <a:ext cx="304821" cy="304821"/>
          </a:xfrm>
          <a:prstGeom prst="rect">
            <a:avLst/>
          </a:prstGeom>
        </p:spPr>
      </p:pic>
      <p:sp>
        <p:nvSpPr>
          <p:cNvPr id="15" name="Rectangle 14">
            <a:extLst>
              <a:ext uri="{FF2B5EF4-FFF2-40B4-BE49-F238E27FC236}">
                <a16:creationId xmlns:a16="http://schemas.microsoft.com/office/drawing/2014/main" id="{71D2E091-248E-4A9A-98C5-6EB2EB9267F0}"/>
              </a:ext>
            </a:extLst>
          </p:cNvPr>
          <p:cNvSpPr/>
          <p:nvPr userDrawn="1"/>
        </p:nvSpPr>
        <p:spPr>
          <a:xfrm>
            <a:off x="0" y="6705602"/>
            <a:ext cx="12192000" cy="173999"/>
          </a:xfrm>
          <a:prstGeom prst="rect">
            <a:avLst/>
          </a:prstGeom>
          <a:solidFill>
            <a:srgbClr val="ED7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Text Placeholder 8">
            <a:extLst>
              <a:ext uri="{FF2B5EF4-FFF2-40B4-BE49-F238E27FC236}">
                <a16:creationId xmlns:a16="http://schemas.microsoft.com/office/drawing/2014/main" id="{8801E8A0-7A25-426D-8A86-92A1B180E470}"/>
              </a:ext>
            </a:extLst>
          </p:cNvPr>
          <p:cNvSpPr>
            <a:spLocks noGrp="1"/>
          </p:cNvSpPr>
          <p:nvPr>
            <p:ph type="body" sz="quarter" idx="11"/>
          </p:nvPr>
        </p:nvSpPr>
        <p:spPr>
          <a:xfrm>
            <a:off x="1066801" y="3429000"/>
            <a:ext cx="3162291" cy="2133283"/>
          </a:xfrm>
          <a:prstGeom prst="rect">
            <a:avLst/>
          </a:prstGeom>
        </p:spPr>
        <p:txBody>
          <a:bodyPr lIns="0" tIns="0" rIns="0" bIns="0"/>
          <a:lstStyle>
            <a:lvl1pPr>
              <a:defRPr sz="2000">
                <a:solidFill>
                  <a:schemeClr val="bg1"/>
                </a:solidFill>
                <a:latin typeface="Arial" panose="020B0604020202020204" pitchFamily="34" charset="0"/>
                <a:cs typeface="Arial" panose="020B0604020202020204" pitchFamily="34" charset="0"/>
              </a:defRPr>
            </a:lvl1pPr>
            <a:lvl2pPr>
              <a:defRPr sz="1800">
                <a:solidFill>
                  <a:schemeClr val="bg1"/>
                </a:solidFill>
                <a:latin typeface="Arial" panose="020B0604020202020204" pitchFamily="34" charset="0"/>
                <a:cs typeface="Arial" panose="020B0604020202020204" pitchFamily="34" charset="0"/>
              </a:defRPr>
            </a:lvl2pPr>
            <a:lvl3pPr>
              <a:defRPr sz="1600">
                <a:solidFill>
                  <a:schemeClr val="bg1"/>
                </a:solidFill>
                <a:latin typeface="Arial" panose="020B0604020202020204" pitchFamily="34" charset="0"/>
                <a:cs typeface="Arial" panose="020B0604020202020204" pitchFamily="34" charset="0"/>
              </a:defRPr>
            </a:lvl3pPr>
            <a:lvl4pPr>
              <a:defRPr sz="1400">
                <a:solidFill>
                  <a:schemeClr val="bg1"/>
                </a:solidFill>
                <a:latin typeface="Arial" panose="020B0604020202020204" pitchFamily="34" charset="0"/>
                <a:cs typeface="Arial" panose="020B0604020202020204" pitchFamily="34" charset="0"/>
              </a:defRPr>
            </a:lvl4pPr>
            <a:lvl5pPr>
              <a:defRPr sz="1400">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itle 1">
            <a:extLst>
              <a:ext uri="{FF2B5EF4-FFF2-40B4-BE49-F238E27FC236}">
                <a16:creationId xmlns:a16="http://schemas.microsoft.com/office/drawing/2014/main" id="{1D3559BF-96FA-40D9-8982-7FBBFBAC580D}"/>
              </a:ext>
            </a:extLst>
          </p:cNvPr>
          <p:cNvSpPr txBox="1">
            <a:spLocks/>
          </p:cNvSpPr>
          <p:nvPr userDrawn="1"/>
        </p:nvSpPr>
        <p:spPr>
          <a:xfrm>
            <a:off x="1066802" y="1447165"/>
            <a:ext cx="3162295" cy="686435"/>
          </a:xfrm>
          <a:prstGeom prst="rect">
            <a:avLst/>
          </a:prstGeom>
          <a:noFill/>
        </p:spPr>
        <p:txBody>
          <a:bodyPr vert="horz" lIns="0" tIns="0" rIns="0" bIns="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ts val="2800"/>
              </a:lnSpc>
            </a:pPr>
            <a:r>
              <a:rPr lang="en-US" sz="2400" b="1" spc="0" baseline="0">
                <a:solidFill>
                  <a:schemeClr val="tx2"/>
                </a:solidFill>
                <a:latin typeface="Century Gothic" panose="020B0502020202020204" pitchFamily="34" charset="0"/>
              </a:rPr>
              <a:t>HSSE: Security</a:t>
            </a:r>
          </a:p>
        </p:txBody>
      </p:sp>
      <p:sp>
        <p:nvSpPr>
          <p:cNvPr id="16" name="Text Placeholder 8">
            <a:extLst>
              <a:ext uri="{FF2B5EF4-FFF2-40B4-BE49-F238E27FC236}">
                <a16:creationId xmlns:a16="http://schemas.microsoft.com/office/drawing/2014/main" id="{E9066274-A5B1-469F-BF21-23BC2C315F12}"/>
              </a:ext>
            </a:extLst>
          </p:cNvPr>
          <p:cNvSpPr>
            <a:spLocks noGrp="1"/>
          </p:cNvSpPr>
          <p:nvPr>
            <p:ph type="body" sz="quarter" idx="12"/>
          </p:nvPr>
        </p:nvSpPr>
        <p:spPr>
          <a:xfrm>
            <a:off x="1066801" y="2362357"/>
            <a:ext cx="3162291" cy="914563"/>
          </a:xfrm>
          <a:prstGeom prst="rect">
            <a:avLst/>
          </a:prstGeom>
        </p:spPr>
        <p:txBody>
          <a:bodyPr lIns="0" tIns="0" rIns="0" bIns="0"/>
          <a:lstStyle>
            <a:lvl1pPr marL="0" indent="0">
              <a:lnSpc>
                <a:spcPct val="100000"/>
              </a:lnSpc>
              <a:buNone/>
              <a:defRPr sz="2000" b="1">
                <a:solidFill>
                  <a:schemeClr val="bg1"/>
                </a:solidFill>
                <a:latin typeface="Arial" panose="020B0604020202020204" pitchFamily="34" charset="0"/>
                <a:cs typeface="Arial" panose="020B0604020202020204" pitchFamily="34" charset="0"/>
              </a:defRPr>
            </a:lvl1pPr>
            <a:lvl2pPr>
              <a:defRPr sz="1800">
                <a:solidFill>
                  <a:schemeClr val="bg1"/>
                </a:solidFill>
                <a:latin typeface="Arial" panose="020B0604020202020204" pitchFamily="34" charset="0"/>
                <a:cs typeface="Arial" panose="020B0604020202020204" pitchFamily="34" charset="0"/>
              </a:defRPr>
            </a:lvl2pPr>
            <a:lvl3pPr>
              <a:defRPr sz="1600">
                <a:solidFill>
                  <a:schemeClr val="bg1"/>
                </a:solidFill>
                <a:latin typeface="Arial" panose="020B0604020202020204" pitchFamily="34" charset="0"/>
                <a:cs typeface="Arial" panose="020B0604020202020204" pitchFamily="34" charset="0"/>
              </a:defRPr>
            </a:lvl3pPr>
            <a:lvl4pPr>
              <a:defRPr sz="1400">
                <a:solidFill>
                  <a:schemeClr val="bg1"/>
                </a:solidFill>
                <a:latin typeface="Arial" panose="020B0604020202020204" pitchFamily="34" charset="0"/>
                <a:cs typeface="Arial" panose="020B0604020202020204" pitchFamily="34" charset="0"/>
              </a:defRPr>
            </a:lvl4pPr>
            <a:lvl5pPr>
              <a:defRPr sz="1400">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p:txBody>
      </p:sp>
    </p:spTree>
    <p:extLst>
      <p:ext uri="{BB962C8B-B14F-4D97-AF65-F5344CB8AC3E}">
        <p14:creationId xmlns:p14="http://schemas.microsoft.com/office/powerpoint/2010/main" val="36678692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HSSE: Security">
    <p:bg>
      <p:bgPr>
        <a:solidFill>
          <a:srgbClr val="222222"/>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52EB0C13-816A-4C89-8B79-0523E44516BC}"/>
              </a:ext>
            </a:extLst>
          </p:cNvPr>
          <p:cNvSpPr txBox="1">
            <a:spLocks/>
          </p:cNvSpPr>
          <p:nvPr userDrawn="1"/>
        </p:nvSpPr>
        <p:spPr>
          <a:xfrm>
            <a:off x="1066801" y="1123894"/>
            <a:ext cx="2962275" cy="228639"/>
          </a:xfrm>
          <a:prstGeom prst="rect">
            <a:avLst/>
          </a:prstGeom>
          <a:noFill/>
        </p:spPr>
        <p:txBody>
          <a:bodyPr vert="horz" lIns="0" tIns="0" rIns="0" bIns="0" rtlCol="0" anchor="b">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ts val="4200"/>
              </a:lnSpc>
            </a:pPr>
            <a:r>
              <a:rPr lang="en-US" sz="1200" b="1" spc="151" baseline="0">
                <a:solidFill>
                  <a:schemeClr val="bg1"/>
                </a:solidFill>
                <a:latin typeface="Arial" panose="020B0604020202020204" pitchFamily="34" charset="0"/>
                <a:cs typeface="Arial" panose="020B0604020202020204" pitchFamily="34" charset="0"/>
              </a:rPr>
              <a:t>STANTEC MOMENT</a:t>
            </a:r>
          </a:p>
        </p:txBody>
      </p:sp>
      <p:pic>
        <p:nvPicPr>
          <p:cNvPr id="11" name="Picture 10">
            <a:extLst>
              <a:ext uri="{FF2B5EF4-FFF2-40B4-BE49-F238E27FC236}">
                <a16:creationId xmlns:a16="http://schemas.microsoft.com/office/drawing/2014/main" id="{B05869F8-1B01-4453-B10A-4526793D6B0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66802" y="6019801"/>
            <a:ext cx="1534239" cy="228639"/>
          </a:xfrm>
          <a:prstGeom prst="rect">
            <a:avLst/>
          </a:prstGeom>
        </p:spPr>
      </p:pic>
      <p:pic>
        <p:nvPicPr>
          <p:cNvPr id="13" name="Picture 12">
            <a:extLst>
              <a:ext uri="{FF2B5EF4-FFF2-40B4-BE49-F238E27FC236}">
                <a16:creationId xmlns:a16="http://schemas.microsoft.com/office/drawing/2014/main" id="{2B874AAD-988E-45B1-8F75-E55E0F92AB08}"/>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52400" y="152400"/>
            <a:ext cx="304821" cy="304821"/>
          </a:xfrm>
          <a:prstGeom prst="rect">
            <a:avLst/>
          </a:prstGeom>
        </p:spPr>
      </p:pic>
      <p:sp>
        <p:nvSpPr>
          <p:cNvPr id="15" name="Rectangle 14">
            <a:extLst>
              <a:ext uri="{FF2B5EF4-FFF2-40B4-BE49-F238E27FC236}">
                <a16:creationId xmlns:a16="http://schemas.microsoft.com/office/drawing/2014/main" id="{71D2E091-248E-4A9A-98C5-6EB2EB9267F0}"/>
              </a:ext>
            </a:extLst>
          </p:cNvPr>
          <p:cNvSpPr/>
          <p:nvPr userDrawn="1"/>
        </p:nvSpPr>
        <p:spPr>
          <a:xfrm>
            <a:off x="0" y="6705602"/>
            <a:ext cx="12192000" cy="173999"/>
          </a:xfrm>
          <a:prstGeom prst="rect">
            <a:avLst/>
          </a:prstGeom>
          <a:solidFill>
            <a:srgbClr val="ED7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Text Placeholder 8">
            <a:extLst>
              <a:ext uri="{FF2B5EF4-FFF2-40B4-BE49-F238E27FC236}">
                <a16:creationId xmlns:a16="http://schemas.microsoft.com/office/drawing/2014/main" id="{B5C1132F-C8F0-423D-BC80-7F0FE899A573}"/>
              </a:ext>
            </a:extLst>
          </p:cNvPr>
          <p:cNvSpPr>
            <a:spLocks noGrp="1"/>
          </p:cNvSpPr>
          <p:nvPr>
            <p:ph type="body" sz="quarter" idx="12"/>
          </p:nvPr>
        </p:nvSpPr>
        <p:spPr>
          <a:xfrm>
            <a:off x="5943600" y="1066801"/>
            <a:ext cx="5486400" cy="4495483"/>
          </a:xfrm>
          <a:prstGeom prst="rect">
            <a:avLst/>
          </a:prstGeom>
        </p:spPr>
        <p:txBody>
          <a:bodyPr lIns="0" tIns="0" rIns="0" bIns="0"/>
          <a:lstStyle>
            <a:lvl1pPr>
              <a:defRPr sz="2000">
                <a:solidFill>
                  <a:schemeClr val="bg1"/>
                </a:solidFill>
                <a:latin typeface="Arial" panose="020B0604020202020204" pitchFamily="34" charset="0"/>
                <a:cs typeface="Arial" panose="020B0604020202020204" pitchFamily="34" charset="0"/>
              </a:defRPr>
            </a:lvl1pPr>
            <a:lvl2pPr>
              <a:defRPr sz="1800">
                <a:solidFill>
                  <a:schemeClr val="bg1"/>
                </a:solidFill>
                <a:latin typeface="Arial" panose="020B0604020202020204" pitchFamily="34" charset="0"/>
                <a:cs typeface="Arial" panose="020B0604020202020204" pitchFamily="34" charset="0"/>
              </a:defRPr>
            </a:lvl2pPr>
            <a:lvl3pPr>
              <a:defRPr sz="1600">
                <a:solidFill>
                  <a:schemeClr val="bg1"/>
                </a:solidFill>
                <a:latin typeface="Arial" panose="020B0604020202020204" pitchFamily="34" charset="0"/>
                <a:cs typeface="Arial" panose="020B0604020202020204" pitchFamily="34" charset="0"/>
              </a:defRPr>
            </a:lvl3pPr>
            <a:lvl4pPr>
              <a:defRPr sz="1400">
                <a:solidFill>
                  <a:schemeClr val="bg1"/>
                </a:solidFill>
                <a:latin typeface="Arial" panose="020B0604020202020204" pitchFamily="34" charset="0"/>
                <a:cs typeface="Arial" panose="020B0604020202020204" pitchFamily="34" charset="0"/>
              </a:defRPr>
            </a:lvl4pPr>
            <a:lvl5pPr>
              <a:defRPr sz="1400">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3" name="Straight Connector 2">
            <a:extLst>
              <a:ext uri="{FF2B5EF4-FFF2-40B4-BE49-F238E27FC236}">
                <a16:creationId xmlns:a16="http://schemas.microsoft.com/office/drawing/2014/main" id="{096D4197-439A-4070-BF20-26404ECF84AD}"/>
              </a:ext>
            </a:extLst>
          </p:cNvPr>
          <p:cNvCxnSpPr/>
          <p:nvPr userDrawn="1"/>
        </p:nvCxnSpPr>
        <p:spPr>
          <a:xfrm>
            <a:off x="5029200" y="1066801"/>
            <a:ext cx="0" cy="4495483"/>
          </a:xfrm>
          <a:prstGeom prst="line">
            <a:avLst/>
          </a:prstGeom>
          <a:ln w="31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 Placeholder 8">
            <a:extLst>
              <a:ext uri="{FF2B5EF4-FFF2-40B4-BE49-F238E27FC236}">
                <a16:creationId xmlns:a16="http://schemas.microsoft.com/office/drawing/2014/main" id="{69719D06-1EB9-4969-8CF3-AB2F1081D8AD}"/>
              </a:ext>
            </a:extLst>
          </p:cNvPr>
          <p:cNvSpPr>
            <a:spLocks noGrp="1"/>
          </p:cNvSpPr>
          <p:nvPr>
            <p:ph type="body" sz="quarter" idx="11"/>
          </p:nvPr>
        </p:nvSpPr>
        <p:spPr>
          <a:xfrm>
            <a:off x="1066801" y="3429000"/>
            <a:ext cx="3162291" cy="2133283"/>
          </a:xfrm>
          <a:prstGeom prst="rect">
            <a:avLst/>
          </a:prstGeom>
        </p:spPr>
        <p:txBody>
          <a:bodyPr lIns="0" tIns="0" rIns="0" bIns="0"/>
          <a:lstStyle>
            <a:lvl1pPr>
              <a:defRPr sz="2000">
                <a:solidFill>
                  <a:schemeClr val="bg1"/>
                </a:solidFill>
                <a:latin typeface="Arial" panose="020B0604020202020204" pitchFamily="34" charset="0"/>
                <a:cs typeface="Arial" panose="020B0604020202020204" pitchFamily="34" charset="0"/>
              </a:defRPr>
            </a:lvl1pPr>
            <a:lvl2pPr>
              <a:defRPr sz="1800">
                <a:solidFill>
                  <a:schemeClr val="bg1"/>
                </a:solidFill>
                <a:latin typeface="Arial" panose="020B0604020202020204" pitchFamily="34" charset="0"/>
                <a:cs typeface="Arial" panose="020B0604020202020204" pitchFamily="34" charset="0"/>
              </a:defRPr>
            </a:lvl2pPr>
            <a:lvl3pPr>
              <a:defRPr sz="1600">
                <a:solidFill>
                  <a:schemeClr val="bg1"/>
                </a:solidFill>
                <a:latin typeface="Arial" panose="020B0604020202020204" pitchFamily="34" charset="0"/>
                <a:cs typeface="Arial" panose="020B0604020202020204" pitchFamily="34" charset="0"/>
              </a:defRPr>
            </a:lvl3pPr>
            <a:lvl4pPr>
              <a:defRPr sz="1400">
                <a:solidFill>
                  <a:schemeClr val="bg1"/>
                </a:solidFill>
                <a:latin typeface="Arial" panose="020B0604020202020204" pitchFamily="34" charset="0"/>
                <a:cs typeface="Arial" panose="020B0604020202020204" pitchFamily="34" charset="0"/>
              </a:defRPr>
            </a:lvl4pPr>
            <a:lvl5pPr>
              <a:defRPr sz="1400">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itle 1">
            <a:extLst>
              <a:ext uri="{FF2B5EF4-FFF2-40B4-BE49-F238E27FC236}">
                <a16:creationId xmlns:a16="http://schemas.microsoft.com/office/drawing/2014/main" id="{1CB9B58A-7AAE-4259-B272-2DC21397D60C}"/>
              </a:ext>
            </a:extLst>
          </p:cNvPr>
          <p:cNvSpPr txBox="1">
            <a:spLocks/>
          </p:cNvSpPr>
          <p:nvPr userDrawn="1"/>
        </p:nvSpPr>
        <p:spPr>
          <a:xfrm>
            <a:off x="1066802" y="1447165"/>
            <a:ext cx="3162295" cy="686435"/>
          </a:xfrm>
          <a:prstGeom prst="rect">
            <a:avLst/>
          </a:prstGeom>
          <a:noFill/>
        </p:spPr>
        <p:txBody>
          <a:bodyPr vert="horz" lIns="0" tIns="0" rIns="0" bIns="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ts val="2800"/>
              </a:lnSpc>
            </a:pPr>
            <a:r>
              <a:rPr lang="en-US" sz="2400" b="1" spc="0" baseline="0">
                <a:solidFill>
                  <a:schemeClr val="tx2"/>
                </a:solidFill>
                <a:latin typeface="Century Gothic" panose="020B0502020202020204" pitchFamily="34" charset="0"/>
              </a:rPr>
              <a:t>HSSE: Security</a:t>
            </a:r>
          </a:p>
        </p:txBody>
      </p:sp>
      <p:sp>
        <p:nvSpPr>
          <p:cNvPr id="17" name="Text Placeholder 8">
            <a:extLst>
              <a:ext uri="{FF2B5EF4-FFF2-40B4-BE49-F238E27FC236}">
                <a16:creationId xmlns:a16="http://schemas.microsoft.com/office/drawing/2014/main" id="{CDB5E2EC-2F0C-42FE-9A7A-6B19C5C8E1E1}"/>
              </a:ext>
            </a:extLst>
          </p:cNvPr>
          <p:cNvSpPr>
            <a:spLocks noGrp="1"/>
          </p:cNvSpPr>
          <p:nvPr>
            <p:ph type="body" sz="quarter" idx="13"/>
          </p:nvPr>
        </p:nvSpPr>
        <p:spPr>
          <a:xfrm>
            <a:off x="1066801" y="2362357"/>
            <a:ext cx="3162291" cy="914563"/>
          </a:xfrm>
          <a:prstGeom prst="rect">
            <a:avLst/>
          </a:prstGeom>
        </p:spPr>
        <p:txBody>
          <a:bodyPr lIns="0" tIns="0" rIns="0" bIns="0"/>
          <a:lstStyle>
            <a:lvl1pPr marL="0" indent="0">
              <a:lnSpc>
                <a:spcPct val="100000"/>
              </a:lnSpc>
              <a:buNone/>
              <a:defRPr sz="2000" b="1">
                <a:solidFill>
                  <a:schemeClr val="bg1"/>
                </a:solidFill>
                <a:latin typeface="Arial" panose="020B0604020202020204" pitchFamily="34" charset="0"/>
                <a:cs typeface="Arial" panose="020B0604020202020204" pitchFamily="34" charset="0"/>
              </a:defRPr>
            </a:lvl1pPr>
            <a:lvl2pPr>
              <a:defRPr sz="1800">
                <a:solidFill>
                  <a:schemeClr val="bg1"/>
                </a:solidFill>
                <a:latin typeface="Arial" panose="020B0604020202020204" pitchFamily="34" charset="0"/>
                <a:cs typeface="Arial" panose="020B0604020202020204" pitchFamily="34" charset="0"/>
              </a:defRPr>
            </a:lvl2pPr>
            <a:lvl3pPr>
              <a:defRPr sz="1600">
                <a:solidFill>
                  <a:schemeClr val="bg1"/>
                </a:solidFill>
                <a:latin typeface="Arial" panose="020B0604020202020204" pitchFamily="34" charset="0"/>
                <a:cs typeface="Arial" panose="020B0604020202020204" pitchFamily="34" charset="0"/>
              </a:defRPr>
            </a:lvl3pPr>
            <a:lvl4pPr>
              <a:defRPr sz="1400">
                <a:solidFill>
                  <a:schemeClr val="bg1"/>
                </a:solidFill>
                <a:latin typeface="Arial" panose="020B0604020202020204" pitchFamily="34" charset="0"/>
                <a:cs typeface="Arial" panose="020B0604020202020204" pitchFamily="34" charset="0"/>
              </a:defRPr>
            </a:lvl4pPr>
            <a:lvl5pPr>
              <a:defRPr sz="1400">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p:txBody>
      </p:sp>
    </p:spTree>
    <p:extLst>
      <p:ext uri="{BB962C8B-B14F-4D97-AF65-F5344CB8AC3E}">
        <p14:creationId xmlns:p14="http://schemas.microsoft.com/office/powerpoint/2010/main" val="107430424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slideLayout" Target="../slideLayouts/slideLayout16.xml"/><Relationship Id="rId18" Type="http://schemas.openxmlformats.org/officeDocument/2006/relationships/slideLayout" Target="../slideLayouts/slideLayout21.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slideLayout" Target="../slideLayouts/slideLayout15.xml"/><Relationship Id="rId17" Type="http://schemas.openxmlformats.org/officeDocument/2006/relationships/slideLayout" Target="../slideLayouts/slideLayout20.xml"/><Relationship Id="rId2" Type="http://schemas.openxmlformats.org/officeDocument/2006/relationships/slideLayout" Target="../slideLayouts/slideLayout5.xml"/><Relationship Id="rId16" Type="http://schemas.openxmlformats.org/officeDocument/2006/relationships/slideLayout" Target="../slideLayouts/slideLayout19.xml"/><Relationship Id="rId20" Type="http://schemas.openxmlformats.org/officeDocument/2006/relationships/image" Target="../media/image6.png"/><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5" Type="http://schemas.openxmlformats.org/officeDocument/2006/relationships/slideLayout" Target="../slideLayouts/slideLayout18.xml"/><Relationship Id="rId10" Type="http://schemas.openxmlformats.org/officeDocument/2006/relationships/slideLayout" Target="../slideLayouts/slideLayout13.xml"/><Relationship Id="rId19" Type="http://schemas.openxmlformats.org/officeDocument/2006/relationships/theme" Target="../theme/theme2.xml"/><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slideLayout" Target="../slideLayouts/slideLayout23.xml"/><Relationship Id="rId1" Type="http://schemas.openxmlformats.org/officeDocument/2006/relationships/slideLayout" Target="../slideLayouts/slideLayout22.xml"/><Relationship Id="rId5" Type="http://schemas.openxmlformats.org/officeDocument/2006/relationships/theme" Target="../theme/theme3.xml"/><Relationship Id="rId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AU" altLang="en-US"/>
              <a:t>Click to edit Master title style</a:t>
            </a:r>
            <a:endParaRPr lang="en-US" altLang="en-US"/>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AU" altLang="en-US"/>
              <a:t>Click to edit Master text styles</a:t>
            </a:r>
          </a:p>
          <a:p>
            <a:pPr lvl="1"/>
            <a:r>
              <a:rPr lang="en-AU" altLang="en-US"/>
              <a:t>Second level</a:t>
            </a:r>
          </a:p>
          <a:p>
            <a:pPr lvl="2"/>
            <a:r>
              <a:rPr lang="en-AU" altLang="en-US"/>
              <a:t>Third level</a:t>
            </a:r>
          </a:p>
          <a:p>
            <a:pPr lvl="3"/>
            <a:r>
              <a:rPr lang="en-AU" altLang="en-US"/>
              <a:t>Fourth level</a:t>
            </a:r>
          </a:p>
          <a:p>
            <a:pPr lvl="4"/>
            <a:r>
              <a:rPr lang="en-AU" altLang="en-US"/>
              <a:t>Fifth level</a:t>
            </a:r>
            <a:endParaRPr lang="en-US" alt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CF6C111D-E42A-4173-A1FC-624169774BE0}" type="datetimeFigureOut">
              <a:rPr lang="en-US"/>
              <a:pPr>
                <a:defRPr/>
              </a:pPr>
              <a:t>10/5/2023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A97A6"/>
                </a:solidFill>
              </a:defRPr>
            </a:lvl1pPr>
          </a:lstStyle>
          <a:p>
            <a:pPr>
              <a:defRPr/>
            </a:pPr>
            <a:fld id="{BF42E964-495B-47A2-9DEC-A587655AC5FB}"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4034" r:id="rId1"/>
    <p:sldLayoutId id="2147484035" r:id="rId2"/>
    <p:sldLayoutId id="2147484036" r:id="rId3"/>
  </p:sldLayoutIdLst>
  <p:txStyles>
    <p:titleStyle>
      <a:lvl1pPr algn="ctr" defTabSz="457200" rtl="0" eaLnBrk="0" fontAlgn="base" hangingPunct="0">
        <a:spcBef>
          <a:spcPct val="0"/>
        </a:spcBef>
        <a:spcAft>
          <a:spcPct val="0"/>
        </a:spcAft>
        <a:defRPr sz="3200" b="1" kern="1200">
          <a:solidFill>
            <a:schemeClr val="tx1"/>
          </a:solidFill>
          <a:latin typeface="Calibri"/>
          <a:ea typeface="+mj-ea"/>
          <a:cs typeface="+mj-cs"/>
        </a:defRPr>
      </a:lvl1pPr>
      <a:lvl2pPr algn="ctr" defTabSz="457200" rtl="0" eaLnBrk="0" fontAlgn="base" hangingPunct="0">
        <a:spcBef>
          <a:spcPct val="0"/>
        </a:spcBef>
        <a:spcAft>
          <a:spcPct val="0"/>
        </a:spcAft>
        <a:defRPr sz="3200" b="1">
          <a:solidFill>
            <a:schemeClr val="tx1"/>
          </a:solidFill>
          <a:latin typeface="Calibri" pitchFamily="34" charset="0"/>
        </a:defRPr>
      </a:lvl2pPr>
      <a:lvl3pPr algn="ctr" defTabSz="457200" rtl="0" eaLnBrk="0" fontAlgn="base" hangingPunct="0">
        <a:spcBef>
          <a:spcPct val="0"/>
        </a:spcBef>
        <a:spcAft>
          <a:spcPct val="0"/>
        </a:spcAft>
        <a:defRPr sz="3200" b="1">
          <a:solidFill>
            <a:schemeClr val="tx1"/>
          </a:solidFill>
          <a:latin typeface="Calibri" pitchFamily="34" charset="0"/>
        </a:defRPr>
      </a:lvl3pPr>
      <a:lvl4pPr algn="ctr" defTabSz="457200" rtl="0" eaLnBrk="0" fontAlgn="base" hangingPunct="0">
        <a:spcBef>
          <a:spcPct val="0"/>
        </a:spcBef>
        <a:spcAft>
          <a:spcPct val="0"/>
        </a:spcAft>
        <a:defRPr sz="3200" b="1">
          <a:solidFill>
            <a:schemeClr val="tx1"/>
          </a:solidFill>
          <a:latin typeface="Calibri" pitchFamily="34" charset="0"/>
        </a:defRPr>
      </a:lvl4pPr>
      <a:lvl5pPr algn="ctr" defTabSz="457200" rtl="0" eaLnBrk="0" fontAlgn="base" hangingPunct="0">
        <a:spcBef>
          <a:spcPct val="0"/>
        </a:spcBef>
        <a:spcAft>
          <a:spcPct val="0"/>
        </a:spcAft>
        <a:defRPr sz="3200" b="1">
          <a:solidFill>
            <a:schemeClr val="tx1"/>
          </a:solidFill>
          <a:latin typeface="Calibri" pitchFamily="34" charset="0"/>
        </a:defRPr>
      </a:lvl5pPr>
      <a:lvl6pPr marL="457200" algn="ctr" defTabSz="457200" rtl="0" fontAlgn="base">
        <a:spcBef>
          <a:spcPct val="0"/>
        </a:spcBef>
        <a:spcAft>
          <a:spcPct val="0"/>
        </a:spcAft>
        <a:defRPr sz="3200" b="1">
          <a:solidFill>
            <a:schemeClr val="tx1"/>
          </a:solidFill>
          <a:latin typeface="Calibri" pitchFamily="34" charset="0"/>
        </a:defRPr>
      </a:lvl6pPr>
      <a:lvl7pPr marL="914400" algn="ctr" defTabSz="457200" rtl="0" fontAlgn="base">
        <a:spcBef>
          <a:spcPct val="0"/>
        </a:spcBef>
        <a:spcAft>
          <a:spcPct val="0"/>
        </a:spcAft>
        <a:defRPr sz="3200" b="1">
          <a:solidFill>
            <a:schemeClr val="tx1"/>
          </a:solidFill>
          <a:latin typeface="Calibri" pitchFamily="34" charset="0"/>
        </a:defRPr>
      </a:lvl7pPr>
      <a:lvl8pPr marL="1371600" algn="ctr" defTabSz="457200" rtl="0" fontAlgn="base">
        <a:spcBef>
          <a:spcPct val="0"/>
        </a:spcBef>
        <a:spcAft>
          <a:spcPct val="0"/>
        </a:spcAft>
        <a:defRPr sz="3200" b="1">
          <a:solidFill>
            <a:schemeClr val="tx1"/>
          </a:solidFill>
          <a:latin typeface="Calibri" pitchFamily="34" charset="0"/>
        </a:defRPr>
      </a:lvl8pPr>
      <a:lvl9pPr marL="1828800" algn="ctr" defTabSz="457200" rtl="0" fontAlgn="base">
        <a:spcBef>
          <a:spcPct val="0"/>
        </a:spcBef>
        <a:spcAft>
          <a:spcPct val="0"/>
        </a:spcAft>
        <a:defRPr sz="3200" b="1">
          <a:solidFill>
            <a:schemeClr val="tx1"/>
          </a:solidFill>
          <a:latin typeface="Calibri" pitchFamily="34"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222222"/>
        </a:solidFill>
        <a:effectLst/>
      </p:bgPr>
    </p:bg>
    <p:spTree>
      <p:nvGrpSpPr>
        <p:cNvPr id="1" name=""/>
        <p:cNvGrpSpPr/>
        <p:nvPr/>
      </p:nvGrpSpPr>
      <p:grpSpPr>
        <a:xfrm>
          <a:off x="0" y="0"/>
          <a:ext cx="0" cy="0"/>
          <a:chOff x="0" y="0"/>
          <a:chExt cx="0" cy="0"/>
        </a:xfrm>
      </p:grpSpPr>
      <p:sp>
        <p:nvSpPr>
          <p:cNvPr id="2" name="Footer Placeholder 7">
            <a:extLst>
              <a:ext uri="{FF2B5EF4-FFF2-40B4-BE49-F238E27FC236}">
                <a16:creationId xmlns:a16="http://schemas.microsoft.com/office/drawing/2014/main" id="{BD0B1EF9-7323-455D-BB73-D597CAD169E7}"/>
              </a:ext>
            </a:extLst>
          </p:cNvPr>
          <p:cNvSpPr>
            <a:spLocks noGrp="1"/>
          </p:cNvSpPr>
          <p:nvPr>
            <p:ph type="ftr" sz="quarter" idx="3"/>
          </p:nvPr>
        </p:nvSpPr>
        <p:spPr>
          <a:xfrm rot="16200000">
            <a:off x="-2590801" y="3352803"/>
            <a:ext cx="5791201" cy="304796"/>
          </a:xfrm>
          <a:prstGeom prst="rect">
            <a:avLst/>
          </a:prstGeom>
        </p:spPr>
        <p:txBody>
          <a:bodyPr vert="horz" lIns="0" tIns="0" rIns="0" bIns="0" rtlCol="0" anchor="ctr"/>
          <a:lstStyle>
            <a:lvl1pPr algn="ctr">
              <a:defRPr sz="900" cap="all" spc="300" baseline="0">
                <a:solidFill>
                  <a:schemeClr val="bg1"/>
                </a:solidFill>
                <a:latin typeface="Arial" panose="020B0604020202020204" pitchFamily="34" charset="0"/>
                <a:cs typeface="Arial" panose="020B0604020202020204" pitchFamily="34" charset="0"/>
              </a:defRPr>
            </a:lvl1pPr>
          </a:lstStyle>
          <a:p>
            <a:endParaRPr lang="en-US"/>
          </a:p>
        </p:txBody>
      </p:sp>
      <p:sp>
        <p:nvSpPr>
          <p:cNvPr id="3" name="Slide Number Placeholder 8">
            <a:extLst>
              <a:ext uri="{FF2B5EF4-FFF2-40B4-BE49-F238E27FC236}">
                <a16:creationId xmlns:a16="http://schemas.microsoft.com/office/drawing/2014/main" id="{86EF0A7A-218E-411A-957C-8A109C5EDC47}"/>
              </a:ext>
            </a:extLst>
          </p:cNvPr>
          <p:cNvSpPr>
            <a:spLocks noGrp="1"/>
          </p:cNvSpPr>
          <p:nvPr>
            <p:ph type="sldNum" sz="quarter" idx="4"/>
          </p:nvPr>
        </p:nvSpPr>
        <p:spPr>
          <a:xfrm>
            <a:off x="152402" y="6400801"/>
            <a:ext cx="304799" cy="304801"/>
          </a:xfrm>
          <a:prstGeom prst="rect">
            <a:avLst/>
          </a:prstGeom>
        </p:spPr>
        <p:txBody>
          <a:bodyPr vert="horz" lIns="0" tIns="0" rIns="0" bIns="0" rtlCol="0" anchor="b"/>
          <a:lstStyle>
            <a:lvl1pPr algn="ctr">
              <a:defRPr sz="900">
                <a:solidFill>
                  <a:schemeClr val="bg1"/>
                </a:solidFill>
                <a:latin typeface="Arial" panose="020B0604020202020204" pitchFamily="34" charset="0"/>
                <a:cs typeface="Arial" panose="020B0604020202020204" pitchFamily="34" charset="0"/>
              </a:defRPr>
            </a:lvl1pPr>
          </a:lstStyle>
          <a:p>
            <a:fld id="{DD01415F-5F32-4771-AE74-55868ADB41CE}" type="slidenum">
              <a:rPr lang="en-US" smtClean="0"/>
              <a:pPr/>
              <a:t>‹#›</a:t>
            </a:fld>
            <a:endParaRPr lang="en-US"/>
          </a:p>
        </p:txBody>
      </p:sp>
      <p:pic>
        <p:nvPicPr>
          <p:cNvPr id="4" name="Picture 3">
            <a:extLst>
              <a:ext uri="{FF2B5EF4-FFF2-40B4-BE49-F238E27FC236}">
                <a16:creationId xmlns:a16="http://schemas.microsoft.com/office/drawing/2014/main" id="{8629A1EF-3039-4DDC-A1E3-045DBEFEB007}"/>
              </a:ext>
            </a:extLst>
          </p:cNvPr>
          <p:cNvPicPr>
            <a:picLocks noChangeAspect="1"/>
          </p:cNvPicPr>
          <p:nvPr userDrawn="1"/>
        </p:nvPicPr>
        <p:blipFill>
          <a:blip r:embed="rId20" cstate="print">
            <a:extLst>
              <a:ext uri="{28A0092B-C50C-407E-A947-70E740481C1C}">
                <a14:useLocalDpi xmlns:a14="http://schemas.microsoft.com/office/drawing/2010/main"/>
              </a:ext>
            </a:extLst>
          </a:blip>
          <a:stretch>
            <a:fillRect/>
          </a:stretch>
        </p:blipFill>
        <p:spPr>
          <a:xfrm>
            <a:off x="152400" y="152400"/>
            <a:ext cx="304821" cy="304821"/>
          </a:xfrm>
          <a:prstGeom prst="rect">
            <a:avLst/>
          </a:prstGeom>
        </p:spPr>
      </p:pic>
    </p:spTree>
    <p:extLst>
      <p:ext uri="{BB962C8B-B14F-4D97-AF65-F5344CB8AC3E}">
        <p14:creationId xmlns:p14="http://schemas.microsoft.com/office/powerpoint/2010/main" val="3593328505"/>
      </p:ext>
    </p:extLst>
  </p:cSld>
  <p:clrMap bg1="lt1" tx1="dk1" bg2="lt2" tx2="dk2" accent1="accent1" accent2="accent2" accent3="accent3" accent4="accent4" accent5="accent5" accent6="accent6" hlink="hlink" folHlink="folHlink"/>
  <p:sldLayoutIdLst>
    <p:sldLayoutId id="2147484039" r:id="rId1"/>
    <p:sldLayoutId id="2147484040" r:id="rId2"/>
    <p:sldLayoutId id="2147484041" r:id="rId3"/>
    <p:sldLayoutId id="2147484042" r:id="rId4"/>
    <p:sldLayoutId id="2147484043" r:id="rId5"/>
    <p:sldLayoutId id="2147484044" r:id="rId6"/>
    <p:sldLayoutId id="2147484045" r:id="rId7"/>
    <p:sldLayoutId id="2147484046" r:id="rId8"/>
    <p:sldLayoutId id="2147484047" r:id="rId9"/>
    <p:sldLayoutId id="2147484048" r:id="rId10"/>
    <p:sldLayoutId id="2147484049" r:id="rId11"/>
    <p:sldLayoutId id="2147484050" r:id="rId12"/>
    <p:sldLayoutId id="2147484051" r:id="rId13"/>
    <p:sldLayoutId id="2147484052" r:id="rId14"/>
    <p:sldLayoutId id="2147484053" r:id="rId15"/>
    <p:sldLayoutId id="2147484054" r:id="rId16"/>
    <p:sldLayoutId id="2147484055" r:id="rId17"/>
    <p:sldLayoutId id="2147484056" r:id="rId18"/>
  </p:sldLayoutIdLst>
  <p:hf hd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88">
          <p15:clr>
            <a:srgbClr val="F26B43"/>
          </p15:clr>
        </p15:guide>
        <p15:guide id="2" orient="horz" pos="96">
          <p15:clr>
            <a:srgbClr val="F26B43"/>
          </p15:clr>
        </p15:guide>
        <p15:guide id="3" orient="horz" pos="480">
          <p15:clr>
            <a:srgbClr val="F26B43"/>
          </p15:clr>
        </p15:guide>
        <p15:guide id="4" orient="horz" pos="672">
          <p15:clr>
            <a:srgbClr val="F26B43"/>
          </p15:clr>
        </p15:guide>
        <p15:guide id="5" pos="96">
          <p15:clr>
            <a:srgbClr val="F26B43"/>
          </p15:clr>
        </p15:guide>
        <p15:guide id="6" pos="288">
          <p15:clr>
            <a:srgbClr val="F26B43"/>
          </p15:clr>
        </p15:guide>
        <p15:guide id="7" pos="384">
          <p15:clr>
            <a:srgbClr val="F26B43"/>
          </p15:clr>
        </p15:guide>
        <p15:guide id="8" pos="480">
          <p15:clr>
            <a:srgbClr val="F26B43"/>
          </p15:clr>
        </p15:guide>
        <p15:guide id="9" orient="horz" pos="384">
          <p15:clr>
            <a:srgbClr val="F26B43"/>
          </p15:clr>
        </p15:guide>
        <p15:guide id="10" orient="horz" pos="4032">
          <p15:clr>
            <a:srgbClr val="F26B43"/>
          </p15:clr>
        </p15:guide>
        <p15:guide id="11" orient="horz" pos="4224">
          <p15:clr>
            <a:srgbClr val="F26B43"/>
          </p15:clr>
        </p15:guide>
        <p15:guide id="12" pos="7200">
          <p15:clr>
            <a:srgbClr val="F26B43"/>
          </p15:clr>
        </p15:guide>
        <p15:guide id="13" pos="7296">
          <p15:clr>
            <a:srgbClr val="F26B43"/>
          </p15:clr>
        </p15:guide>
        <p15:guide id="14" pos="7392">
          <p15:clr>
            <a:srgbClr val="F26B43"/>
          </p15:clr>
        </p15:guide>
        <p15:guide id="15" pos="7584">
          <p15:clr>
            <a:srgbClr val="F26B43"/>
          </p15:clr>
        </p15:guide>
        <p15:guide id="16" pos="672">
          <p15:clr>
            <a:srgbClr val="F26B43"/>
          </p15:clr>
        </p15:guide>
        <p15:guide id="17" pos="7008">
          <p15:clr>
            <a:srgbClr val="F26B43"/>
          </p15:clr>
        </p15:guide>
        <p15:guide id="18" pos="3744">
          <p15:clr>
            <a:srgbClr val="F26B43"/>
          </p15:clr>
        </p15:guide>
        <p15:guide id="19" orient="horz" pos="2160">
          <p15:clr>
            <a:srgbClr val="F26B43"/>
          </p15:clr>
        </p15:guide>
        <p15:guide id="21" pos="3940">
          <p15:clr>
            <a:srgbClr val="F26B43"/>
          </p15:clr>
        </p15:guide>
        <p15:guide id="22"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9"/>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AU" altLang="en-US"/>
              <a:t>Click to edit Master title style</a:t>
            </a:r>
            <a:endParaRPr lang="en-US" altLang="en-US"/>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AU" altLang="en-US"/>
              <a:t>Click to edit Master text styles</a:t>
            </a:r>
          </a:p>
          <a:p>
            <a:pPr lvl="1"/>
            <a:r>
              <a:rPr lang="en-AU" altLang="en-US"/>
              <a:t>Second level</a:t>
            </a:r>
          </a:p>
          <a:p>
            <a:pPr lvl="2"/>
            <a:r>
              <a:rPr lang="en-AU" altLang="en-US"/>
              <a:t>Third level</a:t>
            </a:r>
          </a:p>
          <a:p>
            <a:pPr lvl="3"/>
            <a:r>
              <a:rPr lang="en-AU" altLang="en-US"/>
              <a:t>Fourth level</a:t>
            </a:r>
          </a:p>
          <a:p>
            <a:pPr lvl="4"/>
            <a:r>
              <a:rPr lang="en-AU" altLang="en-US"/>
              <a:t>Fifth level</a:t>
            </a:r>
            <a:endParaRPr lang="en-US" altLang="en-US"/>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CF6C111D-E42A-4173-A1FC-624169774BE0}" type="datetimeFigureOut">
              <a:rPr lang="en-US"/>
              <a:pPr>
                <a:defRPr/>
              </a:pPr>
              <a:t>10/5/2023</a:t>
            </a:fld>
            <a:endParaRPr lang="en-US"/>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A97A6"/>
                </a:solidFill>
              </a:defRPr>
            </a:lvl1pPr>
          </a:lstStyle>
          <a:p>
            <a:pPr>
              <a:defRPr/>
            </a:pPr>
            <a:fld id="{BF42E964-495B-47A2-9DEC-A587655AC5FB}" type="slidenum">
              <a:rPr lang="en-US" altLang="en-US"/>
              <a:pPr>
                <a:defRPr/>
              </a:pPr>
              <a:t>‹#›</a:t>
            </a:fld>
            <a:endParaRPr lang="en-US" altLang="en-US"/>
          </a:p>
        </p:txBody>
      </p:sp>
    </p:spTree>
    <p:extLst>
      <p:ext uri="{BB962C8B-B14F-4D97-AF65-F5344CB8AC3E}">
        <p14:creationId xmlns:p14="http://schemas.microsoft.com/office/powerpoint/2010/main" val="793857088"/>
      </p:ext>
    </p:extLst>
  </p:cSld>
  <p:clrMap bg1="lt1" tx1="dk1" bg2="lt2" tx2="dk2" accent1="accent1" accent2="accent2" accent3="accent3" accent4="accent4" accent5="accent5" accent6="accent6" hlink="hlink" folHlink="folHlink"/>
  <p:sldLayoutIdLst>
    <p:sldLayoutId id="2147484058" r:id="rId1"/>
    <p:sldLayoutId id="2147484059" r:id="rId2"/>
    <p:sldLayoutId id="2147484060" r:id="rId3"/>
    <p:sldLayoutId id="2147484061" r:id="rId4"/>
  </p:sldLayoutIdLst>
  <p:txStyles>
    <p:titleStyle>
      <a:lvl1pPr algn="ctr" defTabSz="457189" rtl="0" eaLnBrk="0" fontAlgn="base" hangingPunct="0">
        <a:spcBef>
          <a:spcPct val="0"/>
        </a:spcBef>
        <a:spcAft>
          <a:spcPct val="0"/>
        </a:spcAft>
        <a:defRPr sz="3200" b="1" kern="1200">
          <a:solidFill>
            <a:schemeClr val="tx1"/>
          </a:solidFill>
          <a:latin typeface="Calibri"/>
          <a:ea typeface="+mj-ea"/>
          <a:cs typeface="+mj-cs"/>
        </a:defRPr>
      </a:lvl1pPr>
      <a:lvl2pPr algn="ctr" defTabSz="457189" rtl="0" eaLnBrk="0" fontAlgn="base" hangingPunct="0">
        <a:spcBef>
          <a:spcPct val="0"/>
        </a:spcBef>
        <a:spcAft>
          <a:spcPct val="0"/>
        </a:spcAft>
        <a:defRPr sz="3200" b="1">
          <a:solidFill>
            <a:schemeClr val="tx1"/>
          </a:solidFill>
          <a:latin typeface="Calibri" pitchFamily="34" charset="0"/>
        </a:defRPr>
      </a:lvl2pPr>
      <a:lvl3pPr algn="ctr" defTabSz="457189" rtl="0" eaLnBrk="0" fontAlgn="base" hangingPunct="0">
        <a:spcBef>
          <a:spcPct val="0"/>
        </a:spcBef>
        <a:spcAft>
          <a:spcPct val="0"/>
        </a:spcAft>
        <a:defRPr sz="3200" b="1">
          <a:solidFill>
            <a:schemeClr val="tx1"/>
          </a:solidFill>
          <a:latin typeface="Calibri" pitchFamily="34" charset="0"/>
        </a:defRPr>
      </a:lvl3pPr>
      <a:lvl4pPr algn="ctr" defTabSz="457189" rtl="0" eaLnBrk="0" fontAlgn="base" hangingPunct="0">
        <a:spcBef>
          <a:spcPct val="0"/>
        </a:spcBef>
        <a:spcAft>
          <a:spcPct val="0"/>
        </a:spcAft>
        <a:defRPr sz="3200" b="1">
          <a:solidFill>
            <a:schemeClr val="tx1"/>
          </a:solidFill>
          <a:latin typeface="Calibri" pitchFamily="34" charset="0"/>
        </a:defRPr>
      </a:lvl4pPr>
      <a:lvl5pPr algn="ctr" defTabSz="457189" rtl="0" eaLnBrk="0" fontAlgn="base" hangingPunct="0">
        <a:spcBef>
          <a:spcPct val="0"/>
        </a:spcBef>
        <a:spcAft>
          <a:spcPct val="0"/>
        </a:spcAft>
        <a:defRPr sz="3200" b="1">
          <a:solidFill>
            <a:schemeClr val="tx1"/>
          </a:solidFill>
          <a:latin typeface="Calibri" pitchFamily="34" charset="0"/>
        </a:defRPr>
      </a:lvl5pPr>
      <a:lvl6pPr marL="457189" algn="ctr" defTabSz="457189" rtl="0" fontAlgn="base">
        <a:spcBef>
          <a:spcPct val="0"/>
        </a:spcBef>
        <a:spcAft>
          <a:spcPct val="0"/>
        </a:spcAft>
        <a:defRPr sz="3200" b="1">
          <a:solidFill>
            <a:schemeClr val="tx1"/>
          </a:solidFill>
          <a:latin typeface="Calibri" pitchFamily="34" charset="0"/>
        </a:defRPr>
      </a:lvl6pPr>
      <a:lvl7pPr marL="914377" algn="ctr" defTabSz="457189" rtl="0" fontAlgn="base">
        <a:spcBef>
          <a:spcPct val="0"/>
        </a:spcBef>
        <a:spcAft>
          <a:spcPct val="0"/>
        </a:spcAft>
        <a:defRPr sz="3200" b="1">
          <a:solidFill>
            <a:schemeClr val="tx1"/>
          </a:solidFill>
          <a:latin typeface="Calibri" pitchFamily="34" charset="0"/>
        </a:defRPr>
      </a:lvl7pPr>
      <a:lvl8pPr marL="1371566" algn="ctr" defTabSz="457189" rtl="0" fontAlgn="base">
        <a:spcBef>
          <a:spcPct val="0"/>
        </a:spcBef>
        <a:spcAft>
          <a:spcPct val="0"/>
        </a:spcAft>
        <a:defRPr sz="3200" b="1">
          <a:solidFill>
            <a:schemeClr val="tx1"/>
          </a:solidFill>
          <a:latin typeface="Calibri" pitchFamily="34" charset="0"/>
        </a:defRPr>
      </a:lvl8pPr>
      <a:lvl9pPr marL="1828754" algn="ctr" defTabSz="457189" rtl="0" fontAlgn="base">
        <a:spcBef>
          <a:spcPct val="0"/>
        </a:spcBef>
        <a:spcAft>
          <a:spcPct val="0"/>
        </a:spcAft>
        <a:defRPr sz="3200" b="1">
          <a:solidFill>
            <a:schemeClr val="tx1"/>
          </a:solidFill>
          <a:latin typeface="Calibri" pitchFamily="34" charset="0"/>
        </a:defRPr>
      </a:lvl9pPr>
    </p:titleStyle>
    <p:bodyStyle>
      <a:lvl1pPr marL="342891" indent="-342891" algn="l" defTabSz="457189"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32" indent="-285744" algn="l" defTabSz="457189"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2971" indent="-228594" algn="l" defTabSz="457189"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160" indent="-228594" algn="l" defTabSz="457189"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349" indent="-228594" algn="l" defTabSz="457189"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3.xml"/><Relationship Id="rId4" Type="http://schemas.openxmlformats.org/officeDocument/2006/relationships/image" Target="../media/image28.jpe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3.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Layout" Target="../slideLayouts/slideLayout3.xml"/><Relationship Id="rId4" Type="http://schemas.openxmlformats.org/officeDocument/2006/relationships/image" Target="../media/image36.jpeg"/></Relationships>
</file>

<file path=ppt/slides/_rels/slide1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slideLayout" Target="../slideLayouts/slideLayout3.xml"/><Relationship Id="rId1" Type="http://schemas.openxmlformats.org/officeDocument/2006/relationships/video" Target="https://www.youtube.com/embed/flrzZ16nDzg?start=27&amp;feature=oembed"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www.worksafe.govt.nz/dmsdocument/500-best-practice-guidelines-for-working-at-height-in-new-zealand" TargetMode="External"/><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hyperlink" Target="https://qpulse.wellingtonwater.co.nz/QPulseDocumentService/Documents.svc/documents/active/attachment?number=HSEG_0021" TargetMode="Externa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hyperlink" Target="https://aus01.safelinks.protection.outlook.com/?url=https%3A%2F%2Fwellingtonwater.us14.list-manage.com%2Ftrack%2Fclick%3Fu%3D1712fe1bd818cdbfb56ac9d97%26id%3Dde711adffe%26e%3D5c7876db62&amp;data=05%7C01%7CSophie.Jones%40wellingtonwater.co.nz%7Ce95ff60f014c4b57050208dbc45982e5%7C7ada94a2255d414ea98ba7ef6453451a%7C0%7C0%7C638319660957560364%7CUnknown%7CTWFpbGZsb3d8eyJWIjoiMC4wLjAwMDAiLCJQIjoiV2luMzIiLCJBTiI6Ik1haWwiLCJXVCI6Mn0%3D%7C3000%7C%7C%7C&amp;sdata=aKB4PiEibCbOOeYK8C2b6au%2FqqIXYQqPoDbs%2BRuhIy0%3D&amp;reserved=0" TargetMode="External"/><Relationship Id="rId1" Type="http://schemas.openxmlformats.org/officeDocument/2006/relationships/slideLayout" Target="../slideLayouts/slideLayout3.xml"/><Relationship Id="rId5" Type="http://schemas.openxmlformats.org/officeDocument/2006/relationships/image" Target="../media/image41.jpeg"/><Relationship Id="rId4" Type="http://schemas.openxmlformats.org/officeDocument/2006/relationships/hyperlink" Target="https://aus01.safelinks.protection.outlook.com/?url=https%3A%2F%2Fwellingtonwater.us14.list-manage.com%2Ftrack%2Fclick%3Fu%3D1712fe1bd818cdbfb56ac9d97%26id%3Dbf22d4220f%26e%3D5c7876db62&amp;data=05%7C01%7CSophie.Jones%40wellingtonwater.co.nz%7Ce95ff60f014c4b57050208dbc45982e5%7C7ada94a2255d414ea98ba7ef6453451a%7C0%7C0%7C638319660957716620%7CUnknown%7CTWFpbGZsb3d8eyJWIjoiMC4wLjAwMDAiLCJQIjoiV2luMzIiLCJBTiI6Ik1haWwiLCJXVCI6Mn0%3D%7C3000%7C%7C%7C&amp;sdata=mhLqS6faZC2cAJXomPWN9atJxlt5jYackV3RQwbPrzI%3D&amp;reserved=0"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hyperlink" Target="https://www.wellingtonwater.co.nz/wellness-hub/kaitiaki/" TargetMode="External"/><Relationship Id="rId2" Type="http://schemas.openxmlformats.org/officeDocument/2006/relationships/hyperlink" Target="https://www.wellingtonwater.co.nz/wellness-hub/" TargetMode="External"/><Relationship Id="rId1" Type="http://schemas.openxmlformats.org/officeDocument/2006/relationships/slideLayout" Target="../slideLayouts/slideLayout3.xml"/><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gif"/><Relationship Id="rId1" Type="http://schemas.openxmlformats.org/officeDocument/2006/relationships/slideLayout" Target="../slideLayouts/slideLayout3.xml"/><Relationship Id="rId4" Type="http://schemas.openxmlformats.org/officeDocument/2006/relationships/hyperlink" Target="https://www.worksafe.govt.nz/about-us/news-and-media/preventable-injury-puts-seasonal-worker-safety-in-focus/"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22.xml"/><Relationship Id="rId4" Type="http://schemas.openxmlformats.org/officeDocument/2006/relationships/image" Target="../media/image18.jpeg"/></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3.xml"/><Relationship Id="rId5" Type="http://schemas.openxmlformats.org/officeDocument/2006/relationships/image" Target="../media/image22.png"/><Relationship Id="rId4" Type="http://schemas.openxmlformats.org/officeDocument/2006/relationships/image" Target="../media/image21.jpe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7678DEF-29A9-4BFB-9E7E-22D1CFD589E6}"/>
              </a:ext>
            </a:extLst>
          </p:cNvPr>
          <p:cNvSpPr txBox="1"/>
          <p:nvPr/>
        </p:nvSpPr>
        <p:spPr>
          <a:xfrm>
            <a:off x="71822" y="2501245"/>
            <a:ext cx="4915337" cy="1508105"/>
          </a:xfrm>
          <a:prstGeom prst="rect">
            <a:avLst/>
          </a:prstGeom>
          <a:noFill/>
        </p:spPr>
        <p:txBody>
          <a:bodyPr wrap="square" lIns="91440" tIns="45720" rIns="91440" bIns="45720" rtlCol="0" anchor="t">
            <a:spAutoFit/>
          </a:bodyPr>
          <a:lstStyle/>
          <a:p>
            <a:pPr algn="ctr"/>
            <a:r>
              <a:rPr lang="en-NZ" sz="3200" b="1">
                <a:solidFill>
                  <a:srgbClr val="00B0B9"/>
                </a:solidFill>
                <a:latin typeface="Calibri"/>
                <a:cs typeface="Arial"/>
              </a:rPr>
              <a:t>Health, Safety and Wellbeing Update</a:t>
            </a:r>
            <a:endParaRPr lang="en-NZ" sz="3200" b="1">
              <a:solidFill>
                <a:srgbClr val="00B0B9"/>
              </a:solidFill>
            </a:endParaRPr>
          </a:p>
          <a:p>
            <a:pPr algn="ctr"/>
            <a:r>
              <a:rPr lang="en-NZ" sz="2800" b="1">
                <a:solidFill>
                  <a:srgbClr val="00B0B9"/>
                </a:solidFill>
                <a:latin typeface="Calibri"/>
                <a:cs typeface="Arial"/>
              </a:rPr>
              <a:t>October 2023</a:t>
            </a:r>
          </a:p>
        </p:txBody>
      </p:sp>
    </p:spTree>
    <p:extLst>
      <p:ext uri="{BB962C8B-B14F-4D97-AF65-F5344CB8AC3E}">
        <p14:creationId xmlns:p14="http://schemas.microsoft.com/office/powerpoint/2010/main" val="35488279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299BB99-DCD0-76FC-188D-EA02A0640764}"/>
              </a:ext>
            </a:extLst>
          </p:cNvPr>
          <p:cNvSpPr>
            <a:spLocks noGrp="1"/>
          </p:cNvSpPr>
          <p:nvPr>
            <p:ph sz="quarter" idx="10"/>
          </p:nvPr>
        </p:nvSpPr>
        <p:spPr/>
        <p:txBody>
          <a:bodyPr/>
          <a:lstStyle/>
          <a:p>
            <a:r>
              <a:rPr lang="en-US"/>
              <a:t>Safety topic of the month – Working at heights</a:t>
            </a:r>
            <a:endParaRPr lang="en-NZ"/>
          </a:p>
        </p:txBody>
      </p:sp>
      <p:sp>
        <p:nvSpPr>
          <p:cNvPr id="5" name="TextBox 4">
            <a:extLst>
              <a:ext uri="{FF2B5EF4-FFF2-40B4-BE49-F238E27FC236}">
                <a16:creationId xmlns:a16="http://schemas.microsoft.com/office/drawing/2014/main" id="{71B2C900-F0A5-621E-E500-EEF041C3E4C6}"/>
              </a:ext>
            </a:extLst>
          </p:cNvPr>
          <p:cNvSpPr txBox="1"/>
          <p:nvPr/>
        </p:nvSpPr>
        <p:spPr>
          <a:xfrm>
            <a:off x="637060" y="1125274"/>
            <a:ext cx="10928006" cy="865173"/>
          </a:xfrm>
          <a:prstGeom prst="rect">
            <a:avLst/>
          </a:prstGeom>
          <a:noFill/>
        </p:spPr>
        <p:txBody>
          <a:bodyPr wrap="square">
            <a:spAutoFit/>
          </a:bodyPr>
          <a:lstStyle/>
          <a:p>
            <a:pPr algn="ctr">
              <a:lnSpc>
                <a:spcPct val="107000"/>
              </a:lnSpc>
              <a:spcAft>
                <a:spcPts val="800"/>
              </a:spcAft>
            </a:pPr>
            <a:r>
              <a:rPr lang="en-NZ" sz="2400">
                <a:effectLst/>
                <a:latin typeface="Karbon Bold"/>
                <a:ea typeface="Calibri" panose="020F0502020204030204" pitchFamily="34" charset="0"/>
                <a:cs typeface="Times New Roman" panose="02020603050405020304" pitchFamily="18" charset="0"/>
              </a:rPr>
              <a:t>Working from any height</a:t>
            </a:r>
            <a:r>
              <a:rPr lang="en-NZ" sz="2400">
                <a:latin typeface="Karbon Bold"/>
                <a:cs typeface="Times New Roman" panose="02020603050405020304" pitchFamily="18" charset="0"/>
              </a:rPr>
              <a:t>, above and below ground level, where you can fall has the </a:t>
            </a:r>
            <a:r>
              <a:rPr lang="en-NZ" sz="2400" b="1">
                <a:solidFill>
                  <a:srgbClr val="FF0000"/>
                </a:solidFill>
                <a:effectLst/>
                <a:latin typeface="Karbon Bold"/>
                <a:ea typeface="Calibri" panose="020F0502020204030204" pitchFamily="34" charset="0"/>
                <a:cs typeface="Times New Roman" panose="02020603050405020304" pitchFamily="18" charset="0"/>
              </a:rPr>
              <a:t>potential to cause significant injury or death</a:t>
            </a:r>
            <a:endParaRPr lang="en-NZ" sz="16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63B6479D-3E21-414B-5D45-169803F9CE54}"/>
              </a:ext>
            </a:extLst>
          </p:cNvPr>
          <p:cNvSpPr txBox="1"/>
          <p:nvPr/>
        </p:nvSpPr>
        <p:spPr>
          <a:xfrm>
            <a:off x="728254" y="2166262"/>
            <a:ext cx="4910546" cy="2588144"/>
          </a:xfrm>
          <a:prstGeom prst="rect">
            <a:avLst/>
          </a:prstGeom>
          <a:noFill/>
        </p:spPr>
        <p:txBody>
          <a:bodyPr wrap="square">
            <a:spAutoFit/>
          </a:bodyPr>
          <a:lstStyle>
            <a:defPPr>
              <a:defRPr lang="en-US"/>
            </a:defPPr>
            <a:lvl1pPr algn="ctr">
              <a:lnSpc>
                <a:spcPct val="107000"/>
              </a:lnSpc>
              <a:spcAft>
                <a:spcPts val="800"/>
              </a:spcAft>
              <a:defRPr sz="1400">
                <a:effectLst/>
                <a:ea typeface="Calibri" panose="020F0502020204030204" pitchFamily="34" charset="0"/>
                <a:cs typeface="Times New Roman" panose="02020603050405020304" pitchFamily="18" charset="0"/>
              </a:defRPr>
            </a:lvl1pPr>
          </a:lstStyle>
          <a:p>
            <a:r>
              <a:rPr lang="mi-NZ" sz="2000"/>
              <a:t>There were 79 hazard identification and near miss reports that involved working at height hazards over the last 12 months </a:t>
            </a:r>
          </a:p>
          <a:p>
            <a:endParaRPr lang="mi-NZ" sz="2000"/>
          </a:p>
          <a:p>
            <a:r>
              <a:rPr lang="mi-NZ" sz="2000"/>
              <a:t>Across NZ, there were 2139 fall from height incidents</a:t>
            </a:r>
            <a:r>
              <a:rPr lang="en-US" sz="2000"/>
              <a:t> that resulting in more than a week away from work from Jun 2022 to May 2023</a:t>
            </a:r>
            <a:endParaRPr lang="mi-NZ" sz="2000"/>
          </a:p>
        </p:txBody>
      </p:sp>
      <p:sp>
        <p:nvSpPr>
          <p:cNvPr id="4" name="TextBox 3">
            <a:extLst>
              <a:ext uri="{FF2B5EF4-FFF2-40B4-BE49-F238E27FC236}">
                <a16:creationId xmlns:a16="http://schemas.microsoft.com/office/drawing/2014/main" id="{41C23B34-AD99-EA32-9BA4-2EB79521F296}"/>
              </a:ext>
            </a:extLst>
          </p:cNvPr>
          <p:cNvSpPr txBox="1"/>
          <p:nvPr/>
        </p:nvSpPr>
        <p:spPr>
          <a:xfrm>
            <a:off x="728254" y="5114371"/>
            <a:ext cx="10826687" cy="830997"/>
          </a:xfrm>
          <a:prstGeom prst="rect">
            <a:avLst/>
          </a:prstGeom>
          <a:noFill/>
        </p:spPr>
        <p:txBody>
          <a:bodyPr wrap="square">
            <a:spAutoFit/>
          </a:bodyPr>
          <a:lstStyle/>
          <a:p>
            <a:pPr algn="ctr"/>
            <a:r>
              <a:rPr lang="en-NZ" sz="2400" b="1">
                <a:latin typeface="Karbon Bold"/>
                <a:cs typeface="Times New Roman" panose="02020603050405020304" pitchFamily="18" charset="0"/>
              </a:rPr>
              <a:t>Preventing falls should be actively managed so that people working at height, are kept safe</a:t>
            </a:r>
            <a:r>
              <a:rPr lang="en-NZ" sz="2000" b="1">
                <a:latin typeface="Karbon Bold"/>
                <a:cs typeface="Times New Roman" panose="02020603050405020304" pitchFamily="18" charset="0"/>
              </a:rPr>
              <a:t>.</a:t>
            </a:r>
            <a:endParaRPr lang="en-NZ" sz="2000" b="1"/>
          </a:p>
        </p:txBody>
      </p:sp>
      <p:pic>
        <p:nvPicPr>
          <p:cNvPr id="6" name="Picture 5" descr="A construction site with a pile of rubble">
            <a:extLst>
              <a:ext uri="{FF2B5EF4-FFF2-40B4-BE49-F238E27FC236}">
                <a16:creationId xmlns:a16="http://schemas.microsoft.com/office/drawing/2014/main" id="{CEED351B-2A74-63B8-629F-7F930A69F6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0937" y="2195366"/>
            <a:ext cx="5638798" cy="2529935"/>
          </a:xfrm>
          <a:prstGeom prst="rect">
            <a:avLst/>
          </a:prstGeom>
        </p:spPr>
      </p:pic>
      <p:sp>
        <p:nvSpPr>
          <p:cNvPr id="9" name="TextBox 8">
            <a:extLst>
              <a:ext uri="{FF2B5EF4-FFF2-40B4-BE49-F238E27FC236}">
                <a16:creationId xmlns:a16="http://schemas.microsoft.com/office/drawing/2014/main" id="{033E5495-3ADD-85B3-0C72-885DA46B2F35}"/>
              </a:ext>
            </a:extLst>
          </p:cNvPr>
          <p:cNvSpPr txBox="1"/>
          <p:nvPr/>
        </p:nvSpPr>
        <p:spPr>
          <a:xfrm>
            <a:off x="8349444" y="4725301"/>
            <a:ext cx="3380291" cy="307777"/>
          </a:xfrm>
          <a:prstGeom prst="rect">
            <a:avLst/>
          </a:prstGeom>
          <a:noFill/>
        </p:spPr>
        <p:txBody>
          <a:bodyPr wrap="square" rtlCol="0">
            <a:spAutoFit/>
          </a:bodyPr>
          <a:lstStyle/>
          <a:p>
            <a:pPr algn="r"/>
            <a:r>
              <a:rPr lang="en-US" sz="1400" i="1">
                <a:solidFill>
                  <a:srgbClr val="0A5075"/>
                </a:solidFill>
              </a:rPr>
              <a:t>Te Marua DAF Upgrade</a:t>
            </a:r>
            <a:endParaRPr lang="en-NZ" sz="1400" i="1">
              <a:solidFill>
                <a:srgbClr val="0A5075"/>
              </a:solidFill>
            </a:endParaRPr>
          </a:p>
        </p:txBody>
      </p:sp>
    </p:spTree>
    <p:extLst>
      <p:ext uri="{BB962C8B-B14F-4D97-AF65-F5344CB8AC3E}">
        <p14:creationId xmlns:p14="http://schemas.microsoft.com/office/powerpoint/2010/main" val="8405481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299BB99-DCD0-76FC-188D-EA02A0640764}"/>
              </a:ext>
            </a:extLst>
          </p:cNvPr>
          <p:cNvSpPr>
            <a:spLocks noGrp="1"/>
          </p:cNvSpPr>
          <p:nvPr>
            <p:ph sz="quarter" idx="10"/>
          </p:nvPr>
        </p:nvSpPr>
        <p:spPr/>
        <p:txBody>
          <a:bodyPr/>
          <a:lstStyle/>
          <a:p>
            <a:r>
              <a:rPr lang="en-US"/>
              <a:t>Safety topic of the month – Working at heights</a:t>
            </a:r>
            <a:endParaRPr lang="en-NZ"/>
          </a:p>
        </p:txBody>
      </p:sp>
      <p:sp>
        <p:nvSpPr>
          <p:cNvPr id="5" name="TextBox 4">
            <a:extLst>
              <a:ext uri="{FF2B5EF4-FFF2-40B4-BE49-F238E27FC236}">
                <a16:creationId xmlns:a16="http://schemas.microsoft.com/office/drawing/2014/main" id="{E0E78E0B-50F0-A919-F16E-20D1E2C342B7}"/>
              </a:ext>
            </a:extLst>
          </p:cNvPr>
          <p:cNvSpPr txBox="1"/>
          <p:nvPr/>
        </p:nvSpPr>
        <p:spPr>
          <a:xfrm>
            <a:off x="467376" y="1249557"/>
            <a:ext cx="8139296" cy="4688206"/>
          </a:xfrm>
          <a:prstGeom prst="rect">
            <a:avLst/>
          </a:prstGeom>
          <a:noFill/>
        </p:spPr>
        <p:txBody>
          <a:bodyPr wrap="square">
            <a:spAutoFit/>
          </a:bodyPr>
          <a:lstStyle/>
          <a:p>
            <a:pPr lvl="0">
              <a:lnSpc>
                <a:spcPct val="107000"/>
              </a:lnSpc>
            </a:pPr>
            <a:r>
              <a:rPr lang="en-US" sz="2000">
                <a:effectLst/>
                <a:latin typeface="Calibri" panose="020F0502020204030204" pitchFamily="34" charset="0"/>
                <a:ea typeface="Calibri" panose="020F0502020204030204" pitchFamily="34" charset="0"/>
                <a:cs typeface="Calibri" panose="020F0502020204030204" pitchFamily="34" charset="0"/>
              </a:rPr>
              <a:t>It’s no</a:t>
            </a:r>
            <a:r>
              <a:rPr lang="en-US" sz="2000">
                <a:ea typeface="Calibri" panose="020F0502020204030204" pitchFamily="34" charset="0"/>
                <a:cs typeface="Calibri" panose="020F0502020204030204" pitchFamily="34" charset="0"/>
              </a:rPr>
              <a:t>t just someone falling or dropping something that can hurt. </a:t>
            </a:r>
            <a:r>
              <a:rPr lang="en-US" sz="2000">
                <a:effectLst/>
                <a:latin typeface="Calibri" panose="020F0502020204030204" pitchFamily="34" charset="0"/>
                <a:ea typeface="Calibri" panose="020F0502020204030204" pitchFamily="34" charset="0"/>
                <a:cs typeface="Calibri" panose="020F0502020204030204" pitchFamily="34" charset="0"/>
              </a:rPr>
              <a:t>Watch out for:</a:t>
            </a:r>
            <a:br>
              <a:rPr lang="en-US" sz="2000">
                <a:effectLst/>
                <a:latin typeface="Calibri" panose="020F0502020204030204" pitchFamily="34" charset="0"/>
                <a:ea typeface="Calibri" panose="020F0502020204030204" pitchFamily="34" charset="0"/>
                <a:cs typeface="Calibri" panose="020F0502020204030204" pitchFamily="34" charset="0"/>
              </a:rPr>
            </a:br>
            <a:endParaRPr lang="en-US" sz="2000">
              <a:effectLst/>
              <a:latin typeface="Calibri" panose="020F0502020204030204" pitchFamily="34" charset="0"/>
              <a:ea typeface="Calibri" panose="020F0502020204030204" pitchFamily="34" charset="0"/>
              <a:cs typeface="Calibri" panose="020F0502020204030204" pitchFamily="34" charset="0"/>
            </a:endParaRPr>
          </a:p>
          <a:p>
            <a:pPr marL="342900" lvl="0" indent="-342900">
              <a:lnSpc>
                <a:spcPct val="107000"/>
              </a:lnSpc>
              <a:buBlip>
                <a:blip r:embed="rId2">
                  <a:extLst>
                    <a:ext uri="{96DAC541-7B7A-43D3-8B79-37D633B846F1}">
                      <asvg:svgBlip xmlns:asvg="http://schemas.microsoft.com/office/drawing/2016/SVG/main" r:embed="rId3"/>
                    </a:ext>
                  </a:extLst>
                </a:blip>
              </a:buBlip>
            </a:pPr>
            <a:r>
              <a:rPr lang="en-US" sz="2000">
                <a:effectLst/>
                <a:latin typeface="Calibri" panose="020F0502020204030204" pitchFamily="34" charset="0"/>
                <a:ea typeface="Calibri" panose="020F0502020204030204" pitchFamily="34" charset="0"/>
                <a:cs typeface="Calibri" panose="020F0502020204030204" pitchFamily="34" charset="0"/>
              </a:rPr>
              <a:t>Crushing from contacting structures or other moving parts.</a:t>
            </a:r>
            <a:endParaRPr lang="en-NZ" sz="20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Blip>
                <a:blip r:embed="rId2">
                  <a:extLst>
                    <a:ext uri="{96DAC541-7B7A-43D3-8B79-37D633B846F1}">
                      <asvg:svgBlip xmlns:asvg="http://schemas.microsoft.com/office/drawing/2016/SVG/main" r:embed="rId3"/>
                    </a:ext>
                  </a:extLst>
                </a:blip>
              </a:buBlip>
            </a:pPr>
            <a:r>
              <a:rPr lang="en-US" sz="2000">
                <a:effectLst/>
                <a:latin typeface="Calibri" panose="020F0502020204030204" pitchFamily="34" charset="0"/>
                <a:ea typeface="Calibri" panose="020F0502020204030204" pitchFamily="34" charset="0"/>
                <a:cs typeface="Calibri" panose="020F0502020204030204" pitchFamily="34" charset="0"/>
              </a:rPr>
              <a:t>Contacting overhead services.</a:t>
            </a:r>
            <a:endParaRPr lang="en-NZ" sz="20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Blip>
                <a:blip r:embed="rId2">
                  <a:extLst>
                    <a:ext uri="{96DAC541-7B7A-43D3-8B79-37D633B846F1}">
                      <asvg:svgBlip xmlns:asvg="http://schemas.microsoft.com/office/drawing/2016/SVG/main" r:embed="rId3"/>
                    </a:ext>
                  </a:extLst>
                </a:blip>
              </a:buBlip>
            </a:pPr>
            <a:r>
              <a:rPr lang="en-US" sz="2000">
                <a:effectLst/>
                <a:latin typeface="Calibri" panose="020F0502020204030204" pitchFamily="34" charset="0"/>
                <a:ea typeface="Calibri" panose="020F0502020204030204" pitchFamily="34" charset="0"/>
                <a:cs typeface="Calibri" panose="020F0502020204030204" pitchFamily="34" charset="0"/>
              </a:rPr>
              <a:t>Slip / trip / falls from height / access steps / ladders / unstable ground</a:t>
            </a:r>
            <a:endParaRPr lang="en-NZ" sz="20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Blip>
                <a:blip r:embed="rId2">
                  <a:extLst>
                    <a:ext uri="{96DAC541-7B7A-43D3-8B79-37D633B846F1}">
                      <asvg:svgBlip xmlns:asvg="http://schemas.microsoft.com/office/drawing/2016/SVG/main" r:embed="rId3"/>
                    </a:ext>
                  </a:extLst>
                </a:blip>
              </a:buBlip>
            </a:pPr>
            <a:r>
              <a:rPr lang="en-US" sz="2000">
                <a:effectLst/>
                <a:latin typeface="Calibri" panose="020F0502020204030204" pitchFamily="34" charset="0"/>
                <a:ea typeface="Calibri" panose="020F0502020204030204" pitchFamily="34" charset="0"/>
                <a:cs typeface="Calibri" panose="020F0502020204030204" pitchFamily="34" charset="0"/>
              </a:rPr>
              <a:t>Losing footing in slippery / uneven surfaces.</a:t>
            </a:r>
            <a:endParaRPr lang="en-NZ" sz="20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Blip>
                <a:blip r:embed="rId2">
                  <a:extLst>
                    <a:ext uri="{96DAC541-7B7A-43D3-8B79-37D633B846F1}">
                      <asvg:svgBlip xmlns:asvg="http://schemas.microsoft.com/office/drawing/2016/SVG/main" r:embed="rId3"/>
                    </a:ext>
                  </a:extLst>
                </a:blip>
              </a:buBlip>
            </a:pPr>
            <a:r>
              <a:rPr lang="en-US" sz="2000">
                <a:effectLst/>
                <a:latin typeface="Calibri" panose="020F0502020204030204" pitchFamily="34" charset="0"/>
                <a:ea typeface="Calibri" panose="020F0502020204030204" pitchFamily="34" charset="0"/>
                <a:cs typeface="Calibri" panose="020F0502020204030204" pitchFamily="34" charset="0"/>
              </a:rPr>
              <a:t>Change in weather conditions, rain, wind, temperature.</a:t>
            </a:r>
          </a:p>
          <a:p>
            <a:pPr marL="342900" lvl="0" indent="-342900">
              <a:lnSpc>
                <a:spcPct val="107000"/>
              </a:lnSpc>
              <a:buBlip>
                <a:blip r:embed="rId2">
                  <a:extLst>
                    <a:ext uri="{96DAC541-7B7A-43D3-8B79-37D633B846F1}">
                      <asvg:svgBlip xmlns:asvg="http://schemas.microsoft.com/office/drawing/2016/SVG/main" r:embed="rId3"/>
                    </a:ext>
                  </a:extLst>
                </a:blip>
              </a:buBlip>
            </a:pPr>
            <a:r>
              <a:rPr lang="en-US" sz="2000">
                <a:ea typeface="Calibri" panose="020F0502020204030204" pitchFamily="34" charset="0"/>
                <a:cs typeface="Calibri" panose="020F0502020204030204" pitchFamily="34" charset="0"/>
              </a:rPr>
              <a:t>Inadequate planning and risk assessments</a:t>
            </a:r>
          </a:p>
          <a:p>
            <a:pPr marL="342900" lvl="0" indent="-342900">
              <a:lnSpc>
                <a:spcPct val="107000"/>
              </a:lnSpc>
              <a:buBlip>
                <a:blip r:embed="rId2">
                  <a:extLst>
                    <a:ext uri="{96DAC541-7B7A-43D3-8B79-37D633B846F1}">
                      <asvg:svgBlip xmlns:asvg="http://schemas.microsoft.com/office/drawing/2016/SVG/main" r:embed="rId3"/>
                    </a:ext>
                  </a:extLst>
                </a:blip>
              </a:buBlip>
            </a:pPr>
            <a:r>
              <a:rPr lang="en-US" sz="2000">
                <a:effectLst/>
                <a:latin typeface="Calibri" panose="020F0502020204030204" pitchFamily="34" charset="0"/>
                <a:ea typeface="Calibri" panose="020F0502020204030204" pitchFamily="34" charset="0"/>
                <a:cs typeface="Calibri" panose="020F0502020204030204" pitchFamily="34" charset="0"/>
              </a:rPr>
              <a:t>Equipment failure, or </a:t>
            </a:r>
            <a:r>
              <a:rPr lang="en-US" sz="2000">
                <a:ea typeface="Calibri" panose="020F0502020204030204" pitchFamily="34" charset="0"/>
                <a:cs typeface="Calibri" panose="020F0502020204030204" pitchFamily="34" charset="0"/>
              </a:rPr>
              <a:t>choosing the wrong equipment</a:t>
            </a:r>
          </a:p>
          <a:p>
            <a:pPr marL="342900" lvl="0" indent="-342900">
              <a:lnSpc>
                <a:spcPct val="107000"/>
              </a:lnSpc>
              <a:buBlip>
                <a:blip r:embed="rId2">
                  <a:extLst>
                    <a:ext uri="{96DAC541-7B7A-43D3-8B79-37D633B846F1}">
                      <asvg:svgBlip xmlns:asvg="http://schemas.microsoft.com/office/drawing/2016/SVG/main" r:embed="rId3"/>
                    </a:ext>
                  </a:extLst>
                </a:blip>
              </a:buBlip>
            </a:pPr>
            <a:r>
              <a:rPr lang="en-US" sz="2000">
                <a:effectLst/>
                <a:latin typeface="Calibri" panose="020F0502020204030204" pitchFamily="34" charset="0"/>
                <a:ea typeface="Calibri" panose="020F0502020204030204" pitchFamily="34" charset="0"/>
                <a:cs typeface="Calibri" panose="020F0502020204030204" pitchFamily="34" charset="0"/>
              </a:rPr>
              <a:t>Incorrect use or set</a:t>
            </a:r>
            <a:r>
              <a:rPr lang="en-US" sz="2000">
                <a:ea typeface="Calibri" panose="020F0502020204030204" pitchFamily="34" charset="0"/>
                <a:cs typeface="Calibri" panose="020F0502020204030204" pitchFamily="34" charset="0"/>
              </a:rPr>
              <a:t>-up of equipment/PPE</a:t>
            </a:r>
            <a:endParaRPr lang="en-US" sz="2000">
              <a:effectLst/>
              <a:latin typeface="Calibri" panose="020F0502020204030204" pitchFamily="34" charset="0"/>
              <a:ea typeface="Calibri" panose="020F0502020204030204" pitchFamily="34" charset="0"/>
              <a:cs typeface="Calibri" panose="020F0502020204030204" pitchFamily="34" charset="0"/>
            </a:endParaRPr>
          </a:p>
          <a:p>
            <a:pPr lvl="0">
              <a:lnSpc>
                <a:spcPct val="107000"/>
              </a:lnSpc>
            </a:pPr>
            <a:endParaRPr lang="en-NZ" sz="20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sz="2000" b="1" i="0" u="none" strike="noStrike">
                <a:solidFill>
                  <a:srgbClr val="0A5075"/>
                </a:solidFill>
                <a:effectLst/>
                <a:latin typeface="bebas_neuebold"/>
              </a:rPr>
              <a:t>Even small </a:t>
            </a:r>
            <a:r>
              <a:rPr lang="en-US" sz="2000" b="1">
                <a:solidFill>
                  <a:srgbClr val="0A5075"/>
                </a:solidFill>
                <a:latin typeface="bebas_neuebold"/>
              </a:rPr>
              <a:t>m</a:t>
            </a:r>
            <a:r>
              <a:rPr lang="en-US" sz="2000" b="1" i="0" u="none" strike="noStrike">
                <a:solidFill>
                  <a:srgbClr val="0A5075"/>
                </a:solidFill>
                <a:effectLst/>
                <a:latin typeface="bebas_neuebold"/>
              </a:rPr>
              <a:t>istakes </a:t>
            </a:r>
            <a:r>
              <a:rPr lang="en-US" sz="2000" b="1">
                <a:solidFill>
                  <a:srgbClr val="0A5075"/>
                </a:solidFill>
                <a:latin typeface="bebas_neuebold"/>
              </a:rPr>
              <a:t>c</a:t>
            </a:r>
            <a:r>
              <a:rPr lang="en-US" sz="2000" b="1" i="0" u="none" strike="noStrike">
                <a:solidFill>
                  <a:srgbClr val="0A5075"/>
                </a:solidFill>
                <a:effectLst/>
                <a:latin typeface="bebas_neuebold"/>
              </a:rPr>
              <a:t>an </a:t>
            </a:r>
            <a:r>
              <a:rPr lang="en-US" sz="2000" b="1">
                <a:solidFill>
                  <a:srgbClr val="0A5075"/>
                </a:solidFill>
                <a:latin typeface="bebas_neuebold"/>
              </a:rPr>
              <a:t>r</a:t>
            </a:r>
            <a:r>
              <a:rPr lang="en-US" sz="2000" b="1" i="0" u="none" strike="noStrike">
                <a:solidFill>
                  <a:srgbClr val="0A5075"/>
                </a:solidFill>
                <a:effectLst/>
                <a:latin typeface="bebas_neuebold"/>
              </a:rPr>
              <a:t>esult in serious </a:t>
            </a:r>
            <a:r>
              <a:rPr lang="en-US" sz="2000" b="1">
                <a:solidFill>
                  <a:srgbClr val="0A5075"/>
                </a:solidFill>
                <a:latin typeface="bebas_neuebold"/>
              </a:rPr>
              <a:t>i</a:t>
            </a:r>
            <a:r>
              <a:rPr lang="en-US" sz="2000" b="1" i="0" u="none" strike="noStrike">
                <a:solidFill>
                  <a:srgbClr val="0A5075"/>
                </a:solidFill>
                <a:effectLst/>
                <a:latin typeface="bebas_neuebold"/>
              </a:rPr>
              <a:t>njuries or fatality</a:t>
            </a:r>
          </a:p>
          <a:p>
            <a:pPr lvl="0">
              <a:lnSpc>
                <a:spcPct val="107000"/>
              </a:lnSpc>
            </a:pPr>
            <a:endParaRPr lang="en-NZ" sz="20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Picture 6" descr="A picture containing building, outdoor, stone, concrete&#10;&#10;Description automatically generated">
            <a:extLst>
              <a:ext uri="{FF2B5EF4-FFF2-40B4-BE49-F238E27FC236}">
                <a16:creationId xmlns:a16="http://schemas.microsoft.com/office/drawing/2014/main" id="{247F358E-76B2-52CB-137E-1EA2B0BC549E}"/>
              </a:ext>
            </a:extLst>
          </p:cNvPr>
          <p:cNvPicPr>
            <a:picLocks noChangeAspect="1"/>
          </p:cNvPicPr>
          <p:nvPr/>
        </p:nvPicPr>
        <p:blipFill rotWithShape="1">
          <a:blip r:embed="rId4">
            <a:extLst>
              <a:ext uri="{28A0092B-C50C-407E-A947-70E740481C1C}">
                <a14:useLocalDpi xmlns:a14="http://schemas.microsoft.com/office/drawing/2010/main" val="0"/>
              </a:ext>
            </a:extLst>
          </a:blip>
          <a:srcRect l="16667" t="12500" r="16667" b="12500"/>
          <a:stretch/>
        </p:blipFill>
        <p:spPr>
          <a:xfrm>
            <a:off x="9411503" y="1249557"/>
            <a:ext cx="2313121" cy="3469681"/>
          </a:xfrm>
          <a:prstGeom prst="rect">
            <a:avLst/>
          </a:prstGeom>
        </p:spPr>
      </p:pic>
    </p:spTree>
    <p:extLst>
      <p:ext uri="{BB962C8B-B14F-4D97-AF65-F5344CB8AC3E}">
        <p14:creationId xmlns:p14="http://schemas.microsoft.com/office/powerpoint/2010/main" val="19763477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299BB99-DCD0-76FC-188D-EA02A0640764}"/>
              </a:ext>
            </a:extLst>
          </p:cNvPr>
          <p:cNvSpPr>
            <a:spLocks noGrp="1"/>
          </p:cNvSpPr>
          <p:nvPr>
            <p:ph sz="quarter" idx="10"/>
          </p:nvPr>
        </p:nvSpPr>
        <p:spPr/>
        <p:txBody>
          <a:bodyPr/>
          <a:lstStyle/>
          <a:p>
            <a:r>
              <a:rPr lang="en-US"/>
              <a:t>Safety topic of the month – Working at heights</a:t>
            </a:r>
            <a:endParaRPr lang="en-NZ"/>
          </a:p>
        </p:txBody>
      </p:sp>
      <p:sp>
        <p:nvSpPr>
          <p:cNvPr id="3" name="TextBox 2">
            <a:extLst>
              <a:ext uri="{FF2B5EF4-FFF2-40B4-BE49-F238E27FC236}">
                <a16:creationId xmlns:a16="http://schemas.microsoft.com/office/drawing/2014/main" id="{6B06BD86-05B2-1DA4-8DD1-C0C7889680D1}"/>
              </a:ext>
            </a:extLst>
          </p:cNvPr>
          <p:cNvSpPr txBox="1"/>
          <p:nvPr/>
        </p:nvSpPr>
        <p:spPr>
          <a:xfrm>
            <a:off x="520182" y="1017037"/>
            <a:ext cx="10928007" cy="4924425"/>
          </a:xfrm>
          <a:prstGeom prst="rect">
            <a:avLst/>
          </a:prstGeom>
          <a:noFill/>
        </p:spPr>
        <p:txBody>
          <a:bodyPr wrap="square">
            <a:spAutoFit/>
          </a:bodyPr>
          <a:lstStyle/>
          <a:p>
            <a:r>
              <a:rPr lang="en-US" sz="2000"/>
              <a:t>Can the hazard of working at height be </a:t>
            </a:r>
            <a:r>
              <a:rPr lang="en-US" sz="2000" b="1"/>
              <a:t>eliminated</a:t>
            </a:r>
            <a:r>
              <a:rPr lang="en-US" sz="2000"/>
              <a:t>? </a:t>
            </a:r>
          </a:p>
          <a:p>
            <a:r>
              <a:rPr lang="en-US" sz="1600"/>
              <a:t>Could long-handled tools be used from ground level? </a:t>
            </a:r>
          </a:p>
          <a:p>
            <a:r>
              <a:rPr lang="en-US" sz="1600"/>
              <a:t>Could structures be built at ground level and lifted into position on completion? </a:t>
            </a:r>
          </a:p>
          <a:p>
            <a:endParaRPr lang="en-US"/>
          </a:p>
          <a:p>
            <a:endParaRPr lang="en-US"/>
          </a:p>
          <a:p>
            <a:endParaRPr lang="en-US" b="1"/>
          </a:p>
          <a:p>
            <a:pPr algn="r"/>
            <a:r>
              <a:rPr lang="en-US" sz="2000"/>
              <a:t>Can the hazard of working at height be </a:t>
            </a:r>
            <a:r>
              <a:rPr lang="en-US" sz="2000" b="1"/>
              <a:t>isolated</a:t>
            </a:r>
            <a:r>
              <a:rPr lang="en-US" sz="2000"/>
              <a:t>? </a:t>
            </a:r>
          </a:p>
          <a:p>
            <a:pPr algn="r"/>
            <a:r>
              <a:rPr lang="en-US" sz="1600"/>
              <a:t>Could edge protection be used? </a:t>
            </a:r>
          </a:p>
          <a:p>
            <a:pPr algn="r"/>
            <a:r>
              <a:rPr lang="en-US" sz="1600"/>
              <a:t>Could a guard-railed work platform (</a:t>
            </a:r>
            <a:r>
              <a:rPr lang="en-US" sz="1600" err="1"/>
              <a:t>eg</a:t>
            </a:r>
            <a:r>
              <a:rPr lang="en-US" sz="1600"/>
              <a:t>, scaffold or elevating work platforms) be used? </a:t>
            </a:r>
          </a:p>
          <a:p>
            <a:pPr algn="r"/>
            <a:r>
              <a:rPr lang="en-US" sz="1600"/>
              <a:t>Could a total restraint system be used to prevent a fall occurring? </a:t>
            </a:r>
          </a:p>
          <a:p>
            <a:endParaRPr lang="en-US" b="1"/>
          </a:p>
          <a:p>
            <a:endParaRPr lang="en-US"/>
          </a:p>
          <a:p>
            <a:endParaRPr lang="en-US"/>
          </a:p>
          <a:p>
            <a:r>
              <a:rPr lang="en-US" sz="2000"/>
              <a:t>Can the distance and impact of the fall be </a:t>
            </a:r>
            <a:r>
              <a:rPr lang="en-US" sz="2000" b="1" err="1"/>
              <a:t>minimised</a:t>
            </a:r>
            <a:r>
              <a:rPr lang="en-US" sz="2000"/>
              <a:t>? </a:t>
            </a:r>
          </a:p>
          <a:p>
            <a:r>
              <a:rPr lang="en-US" sz="1600"/>
              <a:t>Only take this step when elimination and isolation options have been exhausted. </a:t>
            </a:r>
          </a:p>
          <a:p>
            <a:r>
              <a:rPr lang="en-US" sz="1600"/>
              <a:t>Could a fall arrest system be used? </a:t>
            </a:r>
          </a:p>
          <a:p>
            <a:r>
              <a:rPr lang="en-US" sz="1600"/>
              <a:t>Could nets or air bags be used to </a:t>
            </a:r>
            <a:r>
              <a:rPr lang="en-US" sz="1600" err="1"/>
              <a:t>minimise</a:t>
            </a:r>
            <a:r>
              <a:rPr lang="en-US" sz="1600"/>
              <a:t> the impact of a fall?</a:t>
            </a:r>
          </a:p>
          <a:p>
            <a:endParaRPr lang="en-NZ"/>
          </a:p>
        </p:txBody>
      </p:sp>
      <p:pic>
        <p:nvPicPr>
          <p:cNvPr id="9" name="Picture 8">
            <a:extLst>
              <a:ext uri="{FF2B5EF4-FFF2-40B4-BE49-F238E27FC236}">
                <a16:creationId xmlns:a16="http://schemas.microsoft.com/office/drawing/2014/main" id="{43A11FCF-8983-E46F-6D3B-A96ACD497DF7}"/>
              </a:ext>
            </a:extLst>
          </p:cNvPr>
          <p:cNvPicPr>
            <a:picLocks noChangeAspect="1"/>
          </p:cNvPicPr>
          <p:nvPr/>
        </p:nvPicPr>
        <p:blipFill rotWithShape="1">
          <a:blip r:embed="rId2"/>
          <a:srcRect l="11132" t="4961" b="1506"/>
          <a:stretch/>
        </p:blipFill>
        <p:spPr>
          <a:xfrm>
            <a:off x="9268225" y="0"/>
            <a:ext cx="968705" cy="2649894"/>
          </a:xfrm>
          <a:prstGeom prst="rect">
            <a:avLst/>
          </a:prstGeom>
        </p:spPr>
      </p:pic>
      <p:pic>
        <p:nvPicPr>
          <p:cNvPr id="11" name="Picture 10">
            <a:extLst>
              <a:ext uri="{FF2B5EF4-FFF2-40B4-BE49-F238E27FC236}">
                <a16:creationId xmlns:a16="http://schemas.microsoft.com/office/drawing/2014/main" id="{BB788A5A-AB08-0155-E659-2BFA699F6B08}"/>
              </a:ext>
            </a:extLst>
          </p:cNvPr>
          <p:cNvPicPr>
            <a:picLocks noChangeAspect="1"/>
          </p:cNvPicPr>
          <p:nvPr/>
        </p:nvPicPr>
        <p:blipFill>
          <a:blip r:embed="rId3"/>
          <a:stretch>
            <a:fillRect/>
          </a:stretch>
        </p:blipFill>
        <p:spPr>
          <a:xfrm>
            <a:off x="413430" y="2013951"/>
            <a:ext cx="1253038" cy="2378340"/>
          </a:xfrm>
          <a:prstGeom prst="rect">
            <a:avLst/>
          </a:prstGeom>
        </p:spPr>
      </p:pic>
      <p:pic>
        <p:nvPicPr>
          <p:cNvPr id="13" name="Picture 12">
            <a:extLst>
              <a:ext uri="{FF2B5EF4-FFF2-40B4-BE49-F238E27FC236}">
                <a16:creationId xmlns:a16="http://schemas.microsoft.com/office/drawing/2014/main" id="{3EBB7602-6F1A-3120-C6E9-6EB9B0FD46C2}"/>
              </a:ext>
            </a:extLst>
          </p:cNvPr>
          <p:cNvPicPr>
            <a:picLocks noChangeAspect="1"/>
          </p:cNvPicPr>
          <p:nvPr/>
        </p:nvPicPr>
        <p:blipFill rotWithShape="1">
          <a:blip r:embed="rId4"/>
          <a:srcRect r="3229"/>
          <a:stretch/>
        </p:blipFill>
        <p:spPr>
          <a:xfrm>
            <a:off x="1835135" y="2013952"/>
            <a:ext cx="1189498" cy="2378339"/>
          </a:xfrm>
          <a:prstGeom prst="rect">
            <a:avLst/>
          </a:prstGeom>
        </p:spPr>
      </p:pic>
      <p:pic>
        <p:nvPicPr>
          <p:cNvPr id="15" name="Picture 14">
            <a:extLst>
              <a:ext uri="{FF2B5EF4-FFF2-40B4-BE49-F238E27FC236}">
                <a16:creationId xmlns:a16="http://schemas.microsoft.com/office/drawing/2014/main" id="{C3F45644-002A-B664-FC84-91FBE8424C33}"/>
              </a:ext>
            </a:extLst>
          </p:cNvPr>
          <p:cNvPicPr>
            <a:picLocks noChangeAspect="1"/>
          </p:cNvPicPr>
          <p:nvPr/>
        </p:nvPicPr>
        <p:blipFill>
          <a:blip r:embed="rId5"/>
          <a:stretch>
            <a:fillRect/>
          </a:stretch>
        </p:blipFill>
        <p:spPr>
          <a:xfrm>
            <a:off x="9607371" y="4014384"/>
            <a:ext cx="629559" cy="1933012"/>
          </a:xfrm>
          <a:prstGeom prst="rect">
            <a:avLst/>
          </a:prstGeom>
        </p:spPr>
      </p:pic>
      <p:pic>
        <p:nvPicPr>
          <p:cNvPr id="17" name="Picture 16">
            <a:extLst>
              <a:ext uri="{FF2B5EF4-FFF2-40B4-BE49-F238E27FC236}">
                <a16:creationId xmlns:a16="http://schemas.microsoft.com/office/drawing/2014/main" id="{759A8B33-EEA6-614A-A0CA-FE8DDC90F2BD}"/>
              </a:ext>
            </a:extLst>
          </p:cNvPr>
          <p:cNvPicPr>
            <a:picLocks noChangeAspect="1"/>
          </p:cNvPicPr>
          <p:nvPr/>
        </p:nvPicPr>
        <p:blipFill>
          <a:blip r:embed="rId6"/>
          <a:stretch>
            <a:fillRect/>
          </a:stretch>
        </p:blipFill>
        <p:spPr>
          <a:xfrm>
            <a:off x="8070366" y="4014384"/>
            <a:ext cx="1437079" cy="1933012"/>
          </a:xfrm>
          <a:prstGeom prst="rect">
            <a:avLst/>
          </a:prstGeom>
        </p:spPr>
      </p:pic>
    </p:spTree>
    <p:extLst>
      <p:ext uri="{BB962C8B-B14F-4D97-AF65-F5344CB8AC3E}">
        <p14:creationId xmlns:p14="http://schemas.microsoft.com/office/powerpoint/2010/main" val="14416224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299BB99-DCD0-76FC-188D-EA02A0640764}"/>
              </a:ext>
            </a:extLst>
          </p:cNvPr>
          <p:cNvSpPr>
            <a:spLocks noGrp="1"/>
          </p:cNvSpPr>
          <p:nvPr>
            <p:ph sz="quarter" idx="10"/>
          </p:nvPr>
        </p:nvSpPr>
        <p:spPr/>
        <p:txBody>
          <a:bodyPr/>
          <a:lstStyle/>
          <a:p>
            <a:r>
              <a:rPr lang="en-US"/>
              <a:t>Safety topic of the month – Working at heights</a:t>
            </a:r>
            <a:endParaRPr lang="en-NZ"/>
          </a:p>
        </p:txBody>
      </p:sp>
      <p:sp>
        <p:nvSpPr>
          <p:cNvPr id="12" name="TextBox 11">
            <a:extLst>
              <a:ext uri="{FF2B5EF4-FFF2-40B4-BE49-F238E27FC236}">
                <a16:creationId xmlns:a16="http://schemas.microsoft.com/office/drawing/2014/main" id="{CD4ABB71-5FCD-3963-847D-728CD1068794}"/>
              </a:ext>
            </a:extLst>
          </p:cNvPr>
          <p:cNvSpPr txBox="1"/>
          <p:nvPr/>
        </p:nvSpPr>
        <p:spPr>
          <a:xfrm>
            <a:off x="183846" y="974354"/>
            <a:ext cx="7433011" cy="5293757"/>
          </a:xfrm>
          <a:prstGeom prst="rect">
            <a:avLst/>
          </a:prstGeom>
          <a:noFill/>
        </p:spPr>
        <p:txBody>
          <a:bodyPr wrap="square" rtlCol="0">
            <a:spAutoFit/>
          </a:bodyPr>
          <a:lstStyle/>
          <a:p>
            <a:r>
              <a:rPr lang="en-US" sz="2000"/>
              <a:t>Before you start work at height, </a:t>
            </a:r>
            <a:r>
              <a:rPr lang="en-US" sz="2000" b="1"/>
              <a:t>check</a:t>
            </a:r>
            <a:r>
              <a:rPr lang="en-US" sz="2000"/>
              <a:t> the </a:t>
            </a:r>
            <a:r>
              <a:rPr lang="en-US" sz="2000" b="1"/>
              <a:t>structure/work platform</a:t>
            </a:r>
            <a:r>
              <a:rPr lang="en-US" sz="2000"/>
              <a:t> (</a:t>
            </a:r>
            <a:r>
              <a:rPr lang="en-US" sz="2000" err="1"/>
              <a:t>eg</a:t>
            </a:r>
            <a:r>
              <a:rPr lang="en-US" sz="2000"/>
              <a:t> roof or scaffold) and </a:t>
            </a:r>
            <a:r>
              <a:rPr lang="en-US" sz="2000" b="1"/>
              <a:t>means of access </a:t>
            </a:r>
            <a:r>
              <a:rPr lang="en-US" sz="2000"/>
              <a:t>(</a:t>
            </a:r>
            <a:r>
              <a:rPr lang="en-US" sz="2000" err="1"/>
              <a:t>eg</a:t>
            </a:r>
            <a:r>
              <a:rPr lang="en-US" sz="2000"/>
              <a:t> cherry picker, ladder) are safe and sound. </a:t>
            </a:r>
          </a:p>
          <a:p>
            <a:r>
              <a:rPr lang="en-US" sz="2000"/>
              <a:t>There are several options to make sure you are safe and stable while working at height:</a:t>
            </a:r>
          </a:p>
          <a:p>
            <a:endParaRPr lang="en-US" sz="2000"/>
          </a:p>
          <a:p>
            <a:pPr marL="342900" indent="-342900">
              <a:buBlip>
                <a:blip r:embed="rId2">
                  <a:extLst>
                    <a:ext uri="{96DAC541-7B7A-43D3-8B79-37D633B846F1}">
                      <asvg:svgBlip xmlns:asvg="http://schemas.microsoft.com/office/drawing/2016/SVG/main" r:embed="rId3"/>
                    </a:ext>
                  </a:extLst>
                </a:blip>
              </a:buBlip>
            </a:pPr>
            <a:r>
              <a:rPr lang="en-US" sz="2000"/>
              <a:t>Use edge protection to prevent falls of people or objects</a:t>
            </a:r>
          </a:p>
          <a:p>
            <a:pPr marL="342900" indent="-342900">
              <a:buBlip>
                <a:blip r:embed="rId2">
                  <a:extLst>
                    <a:ext uri="{96DAC541-7B7A-43D3-8B79-37D633B846F1}">
                      <asvg:svgBlip xmlns:asvg="http://schemas.microsoft.com/office/drawing/2016/SVG/main" r:embed="rId3"/>
                    </a:ext>
                  </a:extLst>
                </a:blip>
              </a:buBlip>
            </a:pPr>
            <a:r>
              <a:rPr lang="en-US" sz="2000"/>
              <a:t>Use barriers to keep people out of drop zones</a:t>
            </a:r>
          </a:p>
          <a:p>
            <a:pPr marL="342900" indent="-342900">
              <a:buBlip>
                <a:blip r:embed="rId2">
                  <a:extLst>
                    <a:ext uri="{96DAC541-7B7A-43D3-8B79-37D633B846F1}">
                      <asvg:svgBlip xmlns:asvg="http://schemas.microsoft.com/office/drawing/2016/SVG/main" r:embed="rId3"/>
                    </a:ext>
                  </a:extLst>
                </a:blip>
              </a:buBlip>
            </a:pPr>
            <a:r>
              <a:rPr lang="en-US" sz="2000"/>
              <a:t>Use mechanical access equipment (</a:t>
            </a:r>
            <a:r>
              <a:rPr lang="en-US" sz="2000" err="1"/>
              <a:t>eg</a:t>
            </a:r>
            <a:r>
              <a:rPr lang="en-US" sz="2000"/>
              <a:t> cherry picker, elevated work platform (EWP))</a:t>
            </a:r>
          </a:p>
          <a:p>
            <a:pPr marL="342900" indent="-342900">
              <a:buBlip>
                <a:blip r:embed="rId2">
                  <a:extLst>
                    <a:ext uri="{96DAC541-7B7A-43D3-8B79-37D633B846F1}">
                      <asvg:svgBlip xmlns:asvg="http://schemas.microsoft.com/office/drawing/2016/SVG/main" r:embed="rId3"/>
                    </a:ext>
                  </a:extLst>
                </a:blip>
              </a:buBlip>
            </a:pPr>
            <a:r>
              <a:rPr lang="en-US" sz="2000"/>
              <a:t>Use total restraint (harness and fixed length lanyard) to prevent a fall</a:t>
            </a:r>
          </a:p>
          <a:p>
            <a:pPr marL="342900" indent="-342900">
              <a:buBlip>
                <a:blip r:embed="rId2">
                  <a:extLst>
                    <a:ext uri="{96DAC541-7B7A-43D3-8B79-37D633B846F1}">
                      <asvg:svgBlip xmlns:asvg="http://schemas.microsoft.com/office/drawing/2016/SVG/main" r:embed="rId3"/>
                    </a:ext>
                  </a:extLst>
                </a:blip>
              </a:buBlip>
            </a:pPr>
            <a:r>
              <a:rPr lang="en-US" sz="2000"/>
              <a:t>Use fall arrest systems to “catch” you if you fall</a:t>
            </a:r>
          </a:p>
          <a:p>
            <a:pPr marL="342900" indent="-342900">
              <a:buBlip>
                <a:blip r:embed="rId2">
                  <a:extLst>
                    <a:ext uri="{96DAC541-7B7A-43D3-8B79-37D633B846F1}">
                      <asvg:svgBlip xmlns:asvg="http://schemas.microsoft.com/office/drawing/2016/SVG/main" r:embed="rId3"/>
                    </a:ext>
                  </a:extLst>
                </a:blip>
              </a:buBlip>
            </a:pPr>
            <a:r>
              <a:rPr lang="en-US" sz="2000"/>
              <a:t>Secure your ladder and maintain three points of contact </a:t>
            </a:r>
          </a:p>
          <a:p>
            <a:pPr marL="342900" indent="-342900">
              <a:buBlip>
                <a:blip r:embed="rId2">
                  <a:extLst>
                    <a:ext uri="{96DAC541-7B7A-43D3-8B79-37D633B846F1}">
                      <asvg:svgBlip xmlns:asvg="http://schemas.microsoft.com/office/drawing/2016/SVG/main" r:embed="rId3"/>
                    </a:ext>
                  </a:extLst>
                </a:blip>
              </a:buBlip>
            </a:pPr>
            <a:r>
              <a:rPr lang="en-US" sz="2000"/>
              <a:t>Check all safety and access equipment before use, ensure it is free from damage and defects</a:t>
            </a:r>
          </a:p>
          <a:p>
            <a:endParaRPr lang="en-NZ"/>
          </a:p>
        </p:txBody>
      </p:sp>
      <p:pic>
        <p:nvPicPr>
          <p:cNvPr id="4" name="Picture 3" descr="A metal ladder next to a structure&#10;&#10;Description automatically generated">
            <a:extLst>
              <a:ext uri="{FF2B5EF4-FFF2-40B4-BE49-F238E27FC236}">
                <a16:creationId xmlns:a16="http://schemas.microsoft.com/office/drawing/2014/main" id="{E7B5A158-33E8-6FAA-8BA2-59DD305DD0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84774" y="1125274"/>
            <a:ext cx="3380292" cy="4489450"/>
          </a:xfrm>
          <a:prstGeom prst="rect">
            <a:avLst/>
          </a:prstGeom>
        </p:spPr>
      </p:pic>
      <p:sp>
        <p:nvSpPr>
          <p:cNvPr id="5" name="Rectangle: Rounded Corners 4">
            <a:extLst>
              <a:ext uri="{FF2B5EF4-FFF2-40B4-BE49-F238E27FC236}">
                <a16:creationId xmlns:a16="http://schemas.microsoft.com/office/drawing/2014/main" id="{6E74F5CE-760A-5B52-D8C5-0C5FCE9269A6}"/>
              </a:ext>
            </a:extLst>
          </p:cNvPr>
          <p:cNvSpPr/>
          <p:nvPr/>
        </p:nvSpPr>
        <p:spPr>
          <a:xfrm>
            <a:off x="8248650" y="4965700"/>
            <a:ext cx="1250950" cy="311150"/>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NZ" sz="1200"/>
              <a:t>Platform Ladder</a:t>
            </a:r>
          </a:p>
        </p:txBody>
      </p:sp>
      <p:sp>
        <p:nvSpPr>
          <p:cNvPr id="7" name="Rectangle: Rounded Corners 6">
            <a:extLst>
              <a:ext uri="{FF2B5EF4-FFF2-40B4-BE49-F238E27FC236}">
                <a16:creationId xmlns:a16="http://schemas.microsoft.com/office/drawing/2014/main" id="{CA2AA351-883E-6F3E-74F4-FE9C3F262E6A}"/>
              </a:ext>
            </a:extLst>
          </p:cNvPr>
          <p:cNvSpPr/>
          <p:nvPr/>
        </p:nvSpPr>
        <p:spPr>
          <a:xfrm>
            <a:off x="7616857" y="1660790"/>
            <a:ext cx="1250950" cy="311150"/>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NZ" sz="1200"/>
              <a:t>Scaffold</a:t>
            </a:r>
          </a:p>
          <a:p>
            <a:pPr algn="ctr"/>
            <a:r>
              <a:rPr lang="en-NZ" sz="900"/>
              <a:t>(Edge protection)</a:t>
            </a:r>
          </a:p>
        </p:txBody>
      </p:sp>
      <p:sp>
        <p:nvSpPr>
          <p:cNvPr id="8" name="Rectangle: Rounded Corners 7">
            <a:extLst>
              <a:ext uri="{FF2B5EF4-FFF2-40B4-BE49-F238E27FC236}">
                <a16:creationId xmlns:a16="http://schemas.microsoft.com/office/drawing/2014/main" id="{9CE9BB4D-BB0B-8AC4-DB3C-7D679BC83ED0}"/>
              </a:ext>
            </a:extLst>
          </p:cNvPr>
          <p:cNvSpPr/>
          <p:nvPr/>
        </p:nvSpPr>
        <p:spPr>
          <a:xfrm>
            <a:off x="10544207" y="4213490"/>
            <a:ext cx="1250950" cy="311150"/>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NZ" sz="1200"/>
              <a:t>Ladder secured</a:t>
            </a:r>
          </a:p>
          <a:p>
            <a:pPr algn="ctr"/>
            <a:r>
              <a:rPr lang="en-NZ" sz="800"/>
              <a:t>(Top and bottom)</a:t>
            </a:r>
          </a:p>
        </p:txBody>
      </p:sp>
      <p:sp>
        <p:nvSpPr>
          <p:cNvPr id="9" name="Rectangle: Rounded Corners 8">
            <a:extLst>
              <a:ext uri="{FF2B5EF4-FFF2-40B4-BE49-F238E27FC236}">
                <a16:creationId xmlns:a16="http://schemas.microsoft.com/office/drawing/2014/main" id="{F103B0E5-7E8E-C0BA-D758-CEEEE2298507}"/>
              </a:ext>
            </a:extLst>
          </p:cNvPr>
          <p:cNvSpPr/>
          <p:nvPr/>
        </p:nvSpPr>
        <p:spPr>
          <a:xfrm>
            <a:off x="10853490" y="1597290"/>
            <a:ext cx="1250950" cy="311150"/>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NZ" sz="1050"/>
              <a:t>Safe egress/ingress</a:t>
            </a:r>
          </a:p>
        </p:txBody>
      </p:sp>
      <p:sp>
        <p:nvSpPr>
          <p:cNvPr id="10" name="TextBox 9">
            <a:extLst>
              <a:ext uri="{FF2B5EF4-FFF2-40B4-BE49-F238E27FC236}">
                <a16:creationId xmlns:a16="http://schemas.microsoft.com/office/drawing/2014/main" id="{9C0EEB51-DBA5-B753-EAD4-FAD51F5E21FA}"/>
              </a:ext>
            </a:extLst>
          </p:cNvPr>
          <p:cNvSpPr txBox="1"/>
          <p:nvPr/>
        </p:nvSpPr>
        <p:spPr>
          <a:xfrm>
            <a:off x="8184774" y="5614724"/>
            <a:ext cx="3370168" cy="307777"/>
          </a:xfrm>
          <a:prstGeom prst="rect">
            <a:avLst/>
          </a:prstGeom>
          <a:noFill/>
        </p:spPr>
        <p:txBody>
          <a:bodyPr wrap="square" rtlCol="0">
            <a:spAutoFit/>
          </a:bodyPr>
          <a:lstStyle/>
          <a:p>
            <a:pPr algn="r"/>
            <a:r>
              <a:rPr lang="en-US" sz="1400" i="1">
                <a:solidFill>
                  <a:srgbClr val="0A5075"/>
                </a:solidFill>
              </a:rPr>
              <a:t>Karori Tunnel Upgrade Project</a:t>
            </a:r>
            <a:endParaRPr lang="en-NZ" sz="1400" i="1">
              <a:solidFill>
                <a:srgbClr val="0A5075"/>
              </a:solidFill>
            </a:endParaRPr>
          </a:p>
        </p:txBody>
      </p:sp>
    </p:spTree>
    <p:extLst>
      <p:ext uri="{BB962C8B-B14F-4D97-AF65-F5344CB8AC3E}">
        <p14:creationId xmlns:p14="http://schemas.microsoft.com/office/powerpoint/2010/main" val="6877516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nline Media 2" title="Safe use of ladders">
            <a:hlinkClick r:id="" action="ppaction://media"/>
            <a:extLst>
              <a:ext uri="{FF2B5EF4-FFF2-40B4-BE49-F238E27FC236}">
                <a16:creationId xmlns:a16="http://schemas.microsoft.com/office/drawing/2014/main" id="{842614FF-A050-64AF-38C3-031F8F6FEE81}"/>
              </a:ext>
            </a:extLst>
          </p:cNvPr>
          <p:cNvPicPr>
            <a:picLocks noRot="1" noChangeAspect="1"/>
          </p:cNvPicPr>
          <p:nvPr>
            <a:videoFile r:link="rId1"/>
          </p:nvPr>
        </p:nvPicPr>
        <p:blipFill>
          <a:blip r:embed="rId3"/>
          <a:stretch>
            <a:fillRect/>
          </a:stretch>
        </p:blipFill>
        <p:spPr>
          <a:xfrm>
            <a:off x="0" y="-30481"/>
            <a:ext cx="12192000" cy="6888481"/>
          </a:xfrm>
          <a:prstGeom prst="rect">
            <a:avLst/>
          </a:prstGeom>
        </p:spPr>
      </p:pic>
    </p:spTree>
    <p:extLst>
      <p:ext uri="{BB962C8B-B14F-4D97-AF65-F5344CB8AC3E}">
        <p14:creationId xmlns:p14="http://schemas.microsoft.com/office/powerpoint/2010/main" val="3191943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fill="hold" display="0">
                  <p:stCondLst>
                    <p:cond delay="indefinite"/>
                  </p:stCondLst>
                </p:cTn>
                <p:tgtEl>
                  <p:spTgt spid="3"/>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EAC3800-E8CB-41B3-19D3-A13FCA586877}"/>
              </a:ext>
            </a:extLst>
          </p:cNvPr>
          <p:cNvSpPr>
            <a:spLocks noGrp="1"/>
          </p:cNvSpPr>
          <p:nvPr>
            <p:ph sz="quarter" idx="10"/>
          </p:nvPr>
        </p:nvSpPr>
        <p:spPr/>
        <p:txBody>
          <a:bodyPr/>
          <a:lstStyle/>
          <a:p>
            <a:r>
              <a:rPr lang="en-US"/>
              <a:t>Safety topic of the month – Working at heights</a:t>
            </a:r>
            <a:endParaRPr lang="en-NZ"/>
          </a:p>
          <a:p>
            <a:endParaRPr lang="en-NZ"/>
          </a:p>
        </p:txBody>
      </p:sp>
      <p:sp>
        <p:nvSpPr>
          <p:cNvPr id="3" name="Text Placeholder 2">
            <a:extLst>
              <a:ext uri="{FF2B5EF4-FFF2-40B4-BE49-F238E27FC236}">
                <a16:creationId xmlns:a16="http://schemas.microsoft.com/office/drawing/2014/main" id="{B55B7C99-A589-3107-23FF-292B23461CD5}"/>
              </a:ext>
            </a:extLst>
          </p:cNvPr>
          <p:cNvSpPr>
            <a:spLocks noGrp="1"/>
          </p:cNvSpPr>
          <p:nvPr>
            <p:ph type="body" sz="quarter" idx="11"/>
          </p:nvPr>
        </p:nvSpPr>
        <p:spPr>
          <a:xfrm>
            <a:off x="537329" y="1125274"/>
            <a:ext cx="5238946" cy="4990201"/>
          </a:xfrm>
        </p:spPr>
        <p:txBody>
          <a:bodyPr numCol="1">
            <a:normAutofit/>
          </a:bodyPr>
          <a:lstStyle/>
          <a:p>
            <a:pPr marL="342900" indent="-342900">
              <a:buFont typeface="Arial" panose="020B0604020202020204" pitchFamily="34" charset="0"/>
              <a:buChar char="•"/>
            </a:pPr>
            <a:r>
              <a:rPr lang="en-NZ">
                <a:solidFill>
                  <a:srgbClr val="0A5075"/>
                </a:solidFill>
                <a:cs typeface="Times New Roman" panose="02020603050405020304" pitchFamily="18" charset="0"/>
              </a:rPr>
              <a:t>Always have edge or fall protection </a:t>
            </a:r>
          </a:p>
          <a:p>
            <a:pPr marL="342900" indent="-342900">
              <a:buFont typeface="Arial" panose="020B0604020202020204" pitchFamily="34" charset="0"/>
              <a:buChar char="•"/>
            </a:pPr>
            <a:r>
              <a:rPr lang="en-NZ">
                <a:solidFill>
                  <a:srgbClr val="0A5075"/>
                </a:solidFill>
                <a:cs typeface="Times New Roman" panose="02020603050405020304" pitchFamily="18" charset="0"/>
              </a:rPr>
              <a:t>Always complete an RCP and permit</a:t>
            </a:r>
          </a:p>
          <a:p>
            <a:pPr marL="342900" indent="-342900">
              <a:buFont typeface="Arial" panose="020B0604020202020204" pitchFamily="34" charset="0"/>
              <a:buChar char="•"/>
            </a:pPr>
            <a:r>
              <a:rPr lang="en-NZ">
                <a:solidFill>
                  <a:srgbClr val="0A5075"/>
                </a:solidFill>
                <a:cs typeface="Times New Roman" panose="02020603050405020304" pitchFamily="18" charset="0"/>
              </a:rPr>
              <a:t>Always have exclusion zones and drop zones in place</a:t>
            </a:r>
          </a:p>
          <a:p>
            <a:pPr marL="342900" indent="-342900">
              <a:buFont typeface="Arial" panose="020B0604020202020204" pitchFamily="34" charset="0"/>
              <a:buChar char="•"/>
            </a:pPr>
            <a:r>
              <a:rPr lang="en-NZ">
                <a:solidFill>
                  <a:srgbClr val="0A5075"/>
                </a:solidFill>
                <a:ea typeface="Calibri" panose="020F0502020204030204" pitchFamily="34" charset="0"/>
                <a:cs typeface="Times New Roman" panose="02020603050405020304" pitchFamily="18" charset="0"/>
              </a:rPr>
              <a:t>Always have a rescue plan</a:t>
            </a:r>
          </a:p>
          <a:p>
            <a:pPr marL="342900" indent="-342900">
              <a:buFont typeface="Arial" panose="020B0604020202020204" pitchFamily="34" charset="0"/>
              <a:buChar char="•"/>
            </a:pPr>
            <a:r>
              <a:rPr lang="en-NZ">
                <a:solidFill>
                  <a:srgbClr val="0A5075"/>
                </a:solidFill>
                <a:cs typeface="Times New Roman" panose="02020603050405020304" pitchFamily="18" charset="0"/>
              </a:rPr>
              <a:t>Make sure you are trained and competent for the work you are doing</a:t>
            </a:r>
          </a:p>
          <a:p>
            <a:endParaRPr lang="en-NZ" sz="2000">
              <a:solidFill>
                <a:srgbClr val="3C6E89"/>
              </a:solidFill>
              <a:effectLst/>
              <a:ea typeface="Calibri" panose="020F0502020204030204" pitchFamily="34" charset="0"/>
              <a:cs typeface="Times New Roman" panose="02020603050405020304" pitchFamily="18" charset="0"/>
            </a:endParaRPr>
          </a:p>
          <a:p>
            <a:endParaRPr lang="en-NZ" sz="1800" b="1">
              <a:solidFill>
                <a:srgbClr val="3C6E89"/>
              </a:solidFill>
              <a:latin typeface="Karbon Bold"/>
              <a:ea typeface="Calibri" panose="020F0502020204030204" pitchFamily="34" charset="0"/>
              <a:cs typeface="Times New Roman" panose="02020603050405020304" pitchFamily="18" charset="0"/>
            </a:endParaRPr>
          </a:p>
          <a:p>
            <a:endParaRPr lang="en-NZ" sz="1800" b="1">
              <a:solidFill>
                <a:srgbClr val="3C6E89"/>
              </a:solidFill>
              <a:latin typeface="Karbon Bold"/>
              <a:ea typeface="Calibri" panose="020F0502020204030204" pitchFamily="34" charset="0"/>
              <a:cs typeface="Times New Roman" panose="02020603050405020304" pitchFamily="18" charset="0"/>
            </a:endParaRPr>
          </a:p>
          <a:p>
            <a:endParaRPr lang="en-NZ" sz="1800">
              <a:effectLst/>
              <a:latin typeface="Calibri" panose="020F0502020204030204" pitchFamily="34" charset="0"/>
              <a:ea typeface="Calibri" panose="020F0502020204030204" pitchFamily="34" charset="0"/>
              <a:cs typeface="Times New Roman" panose="02020603050405020304" pitchFamily="18" charset="0"/>
            </a:endParaRPr>
          </a:p>
          <a:p>
            <a:endParaRPr lang="en-NZ"/>
          </a:p>
        </p:txBody>
      </p:sp>
      <p:pic>
        <p:nvPicPr>
          <p:cNvPr id="5124" name="Picture 4" descr="Work At Height Controls">
            <a:extLst>
              <a:ext uri="{FF2B5EF4-FFF2-40B4-BE49-F238E27FC236}">
                <a16:creationId xmlns:a16="http://schemas.microsoft.com/office/drawing/2014/main" id="{98067996-627C-9921-BFB0-A191EB70F2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0937" y="1207824"/>
            <a:ext cx="5890446" cy="331337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8B552A6-05F4-7110-343C-5F69C7FCB1F1}"/>
              </a:ext>
            </a:extLst>
          </p:cNvPr>
          <p:cNvSpPr txBox="1"/>
          <p:nvPr/>
        </p:nvSpPr>
        <p:spPr>
          <a:xfrm>
            <a:off x="537329" y="5085945"/>
            <a:ext cx="11333374" cy="646331"/>
          </a:xfrm>
          <a:prstGeom prst="rect">
            <a:avLst/>
          </a:prstGeom>
          <a:noFill/>
        </p:spPr>
        <p:txBody>
          <a:bodyPr wrap="square">
            <a:spAutoFit/>
          </a:bodyPr>
          <a:lstStyle/>
          <a:p>
            <a:pPr algn="ctr"/>
            <a:r>
              <a:rPr lang="en-NZ" sz="1800" b="1">
                <a:solidFill>
                  <a:srgbClr val="3C6E89"/>
                </a:solidFill>
                <a:effectLst/>
                <a:latin typeface="Karbon Bold"/>
                <a:ea typeface="Calibri" panose="020F0502020204030204" pitchFamily="34" charset="0"/>
                <a:cs typeface="Times New Roman" panose="02020603050405020304" pitchFamily="18" charset="0"/>
              </a:rPr>
              <a:t>For more information have a chat to the H&amp;S team, or check out </a:t>
            </a:r>
            <a:r>
              <a:rPr lang="en-US" sz="1800" b="1" err="1">
                <a:solidFill>
                  <a:srgbClr val="3C6E89"/>
                </a:solidFill>
                <a:effectLst/>
                <a:latin typeface="Karbon Bold"/>
                <a:ea typeface="Calibri" panose="020F0502020204030204" pitchFamily="34" charset="0"/>
                <a:cs typeface="Times New Roman" panose="02020603050405020304" pitchFamily="18" charset="0"/>
                <a:hlinkClick r:id="rId3"/>
              </a:rPr>
              <a:t>WorkSafes</a:t>
            </a:r>
            <a:r>
              <a:rPr lang="en-US" sz="1800" b="1">
                <a:solidFill>
                  <a:srgbClr val="3C6E89"/>
                </a:solidFill>
                <a:effectLst/>
                <a:latin typeface="Karbon Bold"/>
                <a:ea typeface="Calibri" panose="020F0502020204030204" pitchFamily="34" charset="0"/>
                <a:cs typeface="Times New Roman" panose="02020603050405020304" pitchFamily="18" charset="0"/>
                <a:hlinkClick r:id="rId3"/>
              </a:rPr>
              <a:t> best practice guidelines for working at height here</a:t>
            </a:r>
            <a:endParaRPr lang="en-NZ" sz="18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260624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E65177A-C580-0109-21E8-61AABB8020A6}"/>
              </a:ext>
            </a:extLst>
          </p:cNvPr>
          <p:cNvSpPr>
            <a:spLocks noGrp="1"/>
          </p:cNvSpPr>
          <p:nvPr>
            <p:ph sz="quarter" idx="10"/>
          </p:nvPr>
        </p:nvSpPr>
        <p:spPr/>
        <p:txBody>
          <a:bodyPr/>
          <a:lstStyle/>
          <a:p>
            <a:r>
              <a:rPr lang="en-NZ"/>
              <a:t>PPE</a:t>
            </a:r>
          </a:p>
        </p:txBody>
      </p:sp>
      <p:sp>
        <p:nvSpPr>
          <p:cNvPr id="4" name="Text Placeholder 3">
            <a:extLst>
              <a:ext uri="{FF2B5EF4-FFF2-40B4-BE49-F238E27FC236}">
                <a16:creationId xmlns:a16="http://schemas.microsoft.com/office/drawing/2014/main" id="{24353F55-9041-6A49-2D51-BA3698C988BA}"/>
              </a:ext>
            </a:extLst>
          </p:cNvPr>
          <p:cNvSpPr>
            <a:spLocks noGrp="1"/>
          </p:cNvSpPr>
          <p:nvPr>
            <p:ph type="body" sz="quarter" idx="11"/>
          </p:nvPr>
        </p:nvSpPr>
        <p:spPr>
          <a:xfrm>
            <a:off x="207440" y="1254038"/>
            <a:ext cx="5883497" cy="4835611"/>
          </a:xfrm>
        </p:spPr>
        <p:txBody>
          <a:bodyPr numCol="1">
            <a:noAutofit/>
          </a:bodyPr>
          <a:lstStyle/>
          <a:p>
            <a:r>
              <a:rPr lang="en-US" sz="1800"/>
              <a:t>When you go to a Wellington Water site, you might need PPE. Make sure you check what PPE you need </a:t>
            </a:r>
            <a:r>
              <a:rPr lang="en-US" sz="1800" b="1"/>
              <a:t>before you go</a:t>
            </a:r>
            <a:r>
              <a:rPr lang="en-US" sz="1800"/>
              <a:t>.</a:t>
            </a:r>
          </a:p>
          <a:p>
            <a:endParaRPr lang="en-US" sz="1800"/>
          </a:p>
          <a:p>
            <a:r>
              <a:rPr lang="en-US" sz="1800"/>
              <a:t>Hard Hats must be fitted with a chin strap</a:t>
            </a:r>
          </a:p>
          <a:p>
            <a:endParaRPr lang="en-US" sz="1800"/>
          </a:p>
          <a:p>
            <a:r>
              <a:rPr lang="en-US" sz="1800">
                <a:hlinkClick r:id="rId2"/>
              </a:rPr>
              <a:t>Click here to download the Water Ways guide</a:t>
            </a:r>
            <a:r>
              <a:rPr lang="en-NZ" sz="1800"/>
              <a:t>, or contact the H&amp;S team if you need help. This includes task specific PPE (e.g., concrete cutting, working with asbestos)</a:t>
            </a:r>
          </a:p>
        </p:txBody>
      </p:sp>
      <p:pic>
        <p:nvPicPr>
          <p:cNvPr id="6" name="Picture 5">
            <a:extLst>
              <a:ext uri="{FF2B5EF4-FFF2-40B4-BE49-F238E27FC236}">
                <a16:creationId xmlns:a16="http://schemas.microsoft.com/office/drawing/2014/main" id="{0353A3B9-5082-3206-985E-368F3F21A573}"/>
              </a:ext>
            </a:extLst>
          </p:cNvPr>
          <p:cNvPicPr>
            <a:picLocks noChangeAspect="1"/>
          </p:cNvPicPr>
          <p:nvPr/>
        </p:nvPicPr>
        <p:blipFill rotWithShape="1">
          <a:blip r:embed="rId3"/>
          <a:srcRect t="16408"/>
          <a:stretch/>
        </p:blipFill>
        <p:spPr>
          <a:xfrm>
            <a:off x="6090937" y="166089"/>
            <a:ext cx="5294710" cy="5732726"/>
          </a:xfrm>
          <a:prstGeom prst="rect">
            <a:avLst/>
          </a:prstGeom>
        </p:spPr>
      </p:pic>
    </p:spTree>
    <p:extLst>
      <p:ext uri="{BB962C8B-B14F-4D97-AF65-F5344CB8AC3E}">
        <p14:creationId xmlns:p14="http://schemas.microsoft.com/office/powerpoint/2010/main" val="36846615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140862B-4CA5-7FB6-6248-74BB23349C42}"/>
              </a:ext>
            </a:extLst>
          </p:cNvPr>
          <p:cNvSpPr>
            <a:spLocks noGrp="1"/>
          </p:cNvSpPr>
          <p:nvPr>
            <p:ph sz="quarter" idx="10"/>
          </p:nvPr>
        </p:nvSpPr>
        <p:spPr/>
        <p:txBody>
          <a:bodyPr/>
          <a:lstStyle/>
          <a:p>
            <a:r>
              <a:rPr lang="en-US"/>
              <a:t>Restart a Heart – CPR &amp; AED Training is back!</a:t>
            </a:r>
            <a:endParaRPr lang="en-NZ"/>
          </a:p>
        </p:txBody>
      </p:sp>
      <p:sp>
        <p:nvSpPr>
          <p:cNvPr id="8" name="Text Placeholder 7">
            <a:extLst>
              <a:ext uri="{FF2B5EF4-FFF2-40B4-BE49-F238E27FC236}">
                <a16:creationId xmlns:a16="http://schemas.microsoft.com/office/drawing/2014/main" id="{E2BDC7C8-B6EF-9D58-CEBA-6E54E471EF07}"/>
              </a:ext>
            </a:extLst>
          </p:cNvPr>
          <p:cNvSpPr>
            <a:spLocks noGrp="1"/>
          </p:cNvSpPr>
          <p:nvPr>
            <p:ph type="body" sz="quarter" idx="11"/>
          </p:nvPr>
        </p:nvSpPr>
        <p:spPr>
          <a:xfrm>
            <a:off x="841171" y="1625693"/>
            <a:ext cx="7008778" cy="2793459"/>
          </a:xfrm>
        </p:spPr>
        <p:txBody>
          <a:bodyPr numCol="1">
            <a:normAutofit/>
          </a:bodyPr>
          <a:lstStyle/>
          <a:p>
            <a:pPr algn="ctr"/>
            <a:r>
              <a:rPr lang="en-NZ">
                <a:solidFill>
                  <a:srgbClr val="0A5075"/>
                </a:solidFill>
                <a:latin typeface="+mj-lt"/>
              </a:rPr>
              <a:t>Wellington Free Ambulance are coming to our head office again to deliver their Heartbeat Training Sessions. </a:t>
            </a:r>
          </a:p>
          <a:p>
            <a:pPr algn="ctr"/>
            <a:r>
              <a:rPr lang="en-NZ">
                <a:solidFill>
                  <a:srgbClr val="0A5075"/>
                </a:solidFill>
                <a:latin typeface="+mj-lt"/>
                <a:ea typeface="Times New Roman" panose="02020603050405020304" pitchFamily="18" charset="0"/>
              </a:rPr>
              <a:t>Join us on the 19</a:t>
            </a:r>
            <a:r>
              <a:rPr lang="en-NZ" baseline="30000">
                <a:solidFill>
                  <a:srgbClr val="0A5075"/>
                </a:solidFill>
                <a:latin typeface="+mj-lt"/>
                <a:ea typeface="Times New Roman" panose="02020603050405020304" pitchFamily="18" charset="0"/>
              </a:rPr>
              <a:t>th</a:t>
            </a:r>
            <a:r>
              <a:rPr lang="en-NZ">
                <a:solidFill>
                  <a:srgbClr val="0A5075"/>
                </a:solidFill>
                <a:latin typeface="+mj-lt"/>
                <a:ea typeface="Times New Roman" panose="02020603050405020304" pitchFamily="18" charset="0"/>
              </a:rPr>
              <a:t> October at 2pm in the Petone office to learn the basics of CPR and using an AED. </a:t>
            </a:r>
          </a:p>
          <a:p>
            <a:pPr algn="ctr"/>
            <a:r>
              <a:rPr lang="en-NZ" b="1">
                <a:solidFill>
                  <a:srgbClr val="0A5075"/>
                </a:solidFill>
                <a:latin typeface="+mj-lt"/>
                <a:ea typeface="Times New Roman" panose="02020603050405020304" pitchFamily="18" charset="0"/>
                <a:hlinkClick r:id="rId2">
                  <a:extLst>
                    <a:ext uri="{A12FA001-AC4F-418D-AE19-62706E023703}">
                      <ahyp:hlinkClr xmlns:ahyp="http://schemas.microsoft.com/office/drawing/2018/hyperlinkcolor" val="tx"/>
                    </a:ext>
                  </a:extLst>
                </a:hlinkClick>
              </a:rPr>
              <a:t>Sign up here!</a:t>
            </a:r>
            <a:r>
              <a:rPr lang="en-NZ" b="1">
                <a:solidFill>
                  <a:srgbClr val="0A5075"/>
                </a:solidFill>
                <a:latin typeface="+mj-lt"/>
                <a:ea typeface="Times New Roman" panose="02020603050405020304" pitchFamily="18" charset="0"/>
              </a:rPr>
              <a:t> </a:t>
            </a:r>
          </a:p>
        </p:txBody>
      </p:sp>
      <p:pic>
        <p:nvPicPr>
          <p:cNvPr id="1064" name="Picture 40" descr="Restart a Heart Day | Restart A Heart">
            <a:hlinkClick r:id="rId2"/>
            <a:extLst>
              <a:ext uri="{FF2B5EF4-FFF2-40B4-BE49-F238E27FC236}">
                <a16:creationId xmlns:a16="http://schemas.microsoft.com/office/drawing/2014/main" id="{58223E30-6CCB-F89A-E533-2EEC75A853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08245" y="3068121"/>
            <a:ext cx="3068756" cy="245745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5B997BF1-A384-338D-E298-2BD8351C0BC0}"/>
              </a:ext>
            </a:extLst>
          </p:cNvPr>
          <p:cNvSpPr txBox="1"/>
          <p:nvPr/>
        </p:nvSpPr>
        <p:spPr>
          <a:xfrm>
            <a:off x="1298346" y="5340905"/>
            <a:ext cx="6094428" cy="369332"/>
          </a:xfrm>
          <a:prstGeom prst="rect">
            <a:avLst/>
          </a:prstGeom>
          <a:noFill/>
        </p:spPr>
        <p:txBody>
          <a:bodyPr wrap="square">
            <a:spAutoFit/>
          </a:bodyPr>
          <a:lstStyle/>
          <a:p>
            <a:pPr algn="ctr"/>
            <a:r>
              <a:rPr lang="en-NZ">
                <a:solidFill>
                  <a:srgbClr val="0A5075"/>
                </a:solidFill>
                <a:latin typeface="+mj-lt"/>
                <a:ea typeface="Times New Roman" panose="02020603050405020304" pitchFamily="18" charset="0"/>
              </a:rPr>
              <a:t>For more about </a:t>
            </a:r>
            <a:r>
              <a:rPr lang="en-NZ">
                <a:solidFill>
                  <a:srgbClr val="0A5075"/>
                </a:solidFill>
                <a:latin typeface="+mj-lt"/>
                <a:ea typeface="Times New Roman" panose="02020603050405020304" pitchFamily="18" charset="0"/>
                <a:hlinkClick r:id="rId4">
                  <a:extLst>
                    <a:ext uri="{A12FA001-AC4F-418D-AE19-62706E023703}">
                      <ahyp:hlinkClr xmlns:ahyp="http://schemas.microsoft.com/office/drawing/2018/hyperlinkcolor" val="tx"/>
                    </a:ext>
                  </a:extLst>
                </a:hlinkClick>
              </a:rPr>
              <a:t>Restart a Heart Day click here</a:t>
            </a:r>
            <a:r>
              <a:rPr lang="en-NZ">
                <a:solidFill>
                  <a:srgbClr val="0A5075"/>
                </a:solidFill>
                <a:latin typeface="+mj-lt"/>
                <a:ea typeface="Times New Roman" panose="02020603050405020304" pitchFamily="18" charset="0"/>
              </a:rPr>
              <a:t>.</a:t>
            </a:r>
            <a:endParaRPr lang="en-NZ"/>
          </a:p>
        </p:txBody>
      </p:sp>
      <p:pic>
        <p:nvPicPr>
          <p:cNvPr id="1065" name="Picture 1">
            <a:extLst>
              <a:ext uri="{FF2B5EF4-FFF2-40B4-BE49-F238E27FC236}">
                <a16:creationId xmlns:a16="http://schemas.microsoft.com/office/drawing/2014/main" id="{D94EC443-DC4F-321D-FDF9-99B97C3F489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64697" y="952107"/>
            <a:ext cx="3355852" cy="1887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903746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AE95A72-E2B2-D021-A223-B1308B63AF43}"/>
              </a:ext>
            </a:extLst>
          </p:cNvPr>
          <p:cNvSpPr>
            <a:spLocks noGrp="1"/>
          </p:cNvSpPr>
          <p:nvPr>
            <p:ph sz="quarter" idx="10"/>
          </p:nvPr>
        </p:nvSpPr>
        <p:spPr/>
        <p:txBody>
          <a:bodyPr/>
          <a:lstStyle/>
          <a:p>
            <a:r>
              <a:rPr lang="en-NZ"/>
              <a:t>September Wellbeing Calendar</a:t>
            </a:r>
          </a:p>
        </p:txBody>
      </p:sp>
      <p:sp>
        <p:nvSpPr>
          <p:cNvPr id="4" name="TextBox 3">
            <a:extLst>
              <a:ext uri="{FF2B5EF4-FFF2-40B4-BE49-F238E27FC236}">
                <a16:creationId xmlns:a16="http://schemas.microsoft.com/office/drawing/2014/main" id="{1A6FD330-A340-E3A1-DAD8-F98B8F0EA37B}"/>
              </a:ext>
            </a:extLst>
          </p:cNvPr>
          <p:cNvSpPr txBox="1"/>
          <p:nvPr/>
        </p:nvSpPr>
        <p:spPr>
          <a:xfrm>
            <a:off x="1657978" y="1921747"/>
            <a:ext cx="332851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Calibri"/>
                <a:cs typeface="Arial"/>
              </a:rPr>
              <a:t>Calendar coming soon</a:t>
            </a:r>
            <a:endParaRPr lang="en-US"/>
          </a:p>
        </p:txBody>
      </p:sp>
      <p:pic>
        <p:nvPicPr>
          <p:cNvPr id="8" name="Picture 7">
            <a:extLst>
              <a:ext uri="{FF2B5EF4-FFF2-40B4-BE49-F238E27FC236}">
                <a16:creationId xmlns:a16="http://schemas.microsoft.com/office/drawing/2014/main" id="{AFE978D0-FD03-1EA9-810B-858032A1F3CF}"/>
              </a:ext>
            </a:extLst>
          </p:cNvPr>
          <p:cNvPicPr>
            <a:picLocks noChangeAspect="1"/>
          </p:cNvPicPr>
          <p:nvPr/>
        </p:nvPicPr>
        <p:blipFill>
          <a:blip r:embed="rId2"/>
          <a:stretch>
            <a:fillRect/>
          </a:stretch>
        </p:blipFill>
        <p:spPr>
          <a:xfrm>
            <a:off x="9470571" y="32659"/>
            <a:ext cx="2712098" cy="6713375"/>
          </a:xfrm>
          <a:prstGeom prst="rect">
            <a:avLst/>
          </a:prstGeom>
        </p:spPr>
      </p:pic>
      <p:pic>
        <p:nvPicPr>
          <p:cNvPr id="5" name="Picture 4">
            <a:extLst>
              <a:ext uri="{FF2B5EF4-FFF2-40B4-BE49-F238E27FC236}">
                <a16:creationId xmlns:a16="http://schemas.microsoft.com/office/drawing/2014/main" id="{726DBCCC-7FE8-57AF-B972-FC3234A391FB}"/>
              </a:ext>
            </a:extLst>
          </p:cNvPr>
          <p:cNvPicPr>
            <a:picLocks noChangeAspect="1"/>
          </p:cNvPicPr>
          <p:nvPr/>
        </p:nvPicPr>
        <p:blipFill>
          <a:blip r:embed="rId3"/>
          <a:stretch>
            <a:fillRect/>
          </a:stretch>
        </p:blipFill>
        <p:spPr>
          <a:xfrm>
            <a:off x="-794" y="6532"/>
            <a:ext cx="9669084" cy="6858000"/>
          </a:xfrm>
          <a:prstGeom prst="rect">
            <a:avLst/>
          </a:prstGeom>
        </p:spPr>
      </p:pic>
    </p:spTree>
    <p:extLst>
      <p:ext uri="{BB962C8B-B14F-4D97-AF65-F5344CB8AC3E}">
        <p14:creationId xmlns:p14="http://schemas.microsoft.com/office/powerpoint/2010/main" val="40309963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C4EC224-7495-7082-DE96-6A36B47FB1A3}"/>
              </a:ext>
            </a:extLst>
          </p:cNvPr>
          <p:cNvSpPr>
            <a:spLocks noGrp="1"/>
          </p:cNvSpPr>
          <p:nvPr>
            <p:ph sz="quarter" idx="10"/>
          </p:nvPr>
        </p:nvSpPr>
        <p:spPr/>
        <p:txBody>
          <a:bodyPr/>
          <a:lstStyle/>
          <a:p>
            <a:r>
              <a:rPr lang="en-NZ"/>
              <a:t>Wellbeing Hub</a:t>
            </a:r>
          </a:p>
        </p:txBody>
      </p:sp>
      <p:sp>
        <p:nvSpPr>
          <p:cNvPr id="3" name="Text Placeholder 2">
            <a:extLst>
              <a:ext uri="{FF2B5EF4-FFF2-40B4-BE49-F238E27FC236}">
                <a16:creationId xmlns:a16="http://schemas.microsoft.com/office/drawing/2014/main" id="{B3B897D1-ED7A-8C30-3F55-CE2EE0FDDB77}"/>
              </a:ext>
            </a:extLst>
          </p:cNvPr>
          <p:cNvSpPr>
            <a:spLocks noGrp="1"/>
          </p:cNvSpPr>
          <p:nvPr>
            <p:ph type="body" sz="quarter" idx="11"/>
          </p:nvPr>
        </p:nvSpPr>
        <p:spPr>
          <a:xfrm>
            <a:off x="626935" y="1268628"/>
            <a:ext cx="4593264" cy="4701961"/>
          </a:xfrm>
        </p:spPr>
        <p:txBody>
          <a:bodyPr numCol="1">
            <a:normAutofit/>
          </a:bodyPr>
          <a:lstStyle/>
          <a:p>
            <a:r>
              <a:rPr lang="en-NZ"/>
              <a:t>The </a:t>
            </a:r>
            <a:r>
              <a:rPr lang="en-NZ">
                <a:hlinkClick r:id="rId2"/>
              </a:rPr>
              <a:t>Wellbeing Hub </a:t>
            </a:r>
            <a:r>
              <a:rPr lang="en-NZ"/>
              <a:t>is available for all Wellington Water whanau. It has information to support all staff wellbeing. </a:t>
            </a:r>
          </a:p>
          <a:p>
            <a:r>
              <a:rPr lang="en-NZ"/>
              <a:t>The </a:t>
            </a:r>
            <a:r>
              <a:rPr lang="en-NZ">
                <a:hlinkClick r:id="rId3"/>
              </a:rPr>
              <a:t>Kaitiaki Network </a:t>
            </a:r>
            <a:r>
              <a:rPr lang="en-NZ"/>
              <a:t>is a peer to peer support group trained to have conversations with anyone in the Wellington Water whanau.</a:t>
            </a:r>
          </a:p>
          <a:p>
            <a:endParaRPr lang="en-NZ"/>
          </a:p>
          <a:p>
            <a:endParaRPr lang="en-NZ"/>
          </a:p>
        </p:txBody>
      </p:sp>
      <p:sp>
        <p:nvSpPr>
          <p:cNvPr id="4" name="Rectangle: Rounded Corners 3">
            <a:hlinkClick r:id="rId2"/>
            <a:extLst>
              <a:ext uri="{FF2B5EF4-FFF2-40B4-BE49-F238E27FC236}">
                <a16:creationId xmlns:a16="http://schemas.microsoft.com/office/drawing/2014/main" id="{F3A1374D-78A3-685F-DC4B-7DF35DBD7BD0}"/>
              </a:ext>
            </a:extLst>
          </p:cNvPr>
          <p:cNvSpPr/>
          <p:nvPr/>
        </p:nvSpPr>
        <p:spPr>
          <a:xfrm>
            <a:off x="1674447" y="4531171"/>
            <a:ext cx="2498239" cy="1237576"/>
          </a:xfrm>
          <a:prstGeom prst="roundRect">
            <a:avLst/>
          </a:prstGeom>
          <a:solidFill>
            <a:srgbClr val="00B0B9"/>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NZ" sz="2000"/>
              <a:t>CLICK TO VISIT THE</a:t>
            </a:r>
          </a:p>
          <a:p>
            <a:pPr algn="ctr"/>
            <a:r>
              <a:rPr lang="en-NZ" sz="2000"/>
              <a:t>WELLBEING HUB ↗</a:t>
            </a:r>
          </a:p>
        </p:txBody>
      </p:sp>
      <p:pic>
        <p:nvPicPr>
          <p:cNvPr id="6" name="Picture 5">
            <a:extLst>
              <a:ext uri="{FF2B5EF4-FFF2-40B4-BE49-F238E27FC236}">
                <a16:creationId xmlns:a16="http://schemas.microsoft.com/office/drawing/2014/main" id="{D23A518B-BCAB-4BC2-621B-53013AAA1DD6}"/>
              </a:ext>
            </a:extLst>
          </p:cNvPr>
          <p:cNvPicPr>
            <a:picLocks noChangeAspect="1"/>
          </p:cNvPicPr>
          <p:nvPr/>
        </p:nvPicPr>
        <p:blipFill>
          <a:blip r:embed="rId4"/>
          <a:stretch>
            <a:fillRect/>
          </a:stretch>
        </p:blipFill>
        <p:spPr>
          <a:xfrm>
            <a:off x="5220199" y="494522"/>
            <a:ext cx="6344866" cy="5274225"/>
          </a:xfrm>
          <a:prstGeom prst="rect">
            <a:avLst/>
          </a:prstGeom>
        </p:spPr>
      </p:pic>
    </p:spTree>
    <p:extLst>
      <p:ext uri="{BB962C8B-B14F-4D97-AF65-F5344CB8AC3E}">
        <p14:creationId xmlns:p14="http://schemas.microsoft.com/office/powerpoint/2010/main" val="27471080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lstStyle/>
          <a:p>
            <a:r>
              <a:rPr lang="en-NZ"/>
              <a:t>Contents</a:t>
            </a:r>
          </a:p>
        </p:txBody>
      </p:sp>
      <p:sp>
        <p:nvSpPr>
          <p:cNvPr id="3" name="Text Placeholder 2"/>
          <p:cNvSpPr>
            <a:spLocks noGrp="1"/>
          </p:cNvSpPr>
          <p:nvPr>
            <p:ph type="body" sz="quarter" idx="11"/>
          </p:nvPr>
        </p:nvSpPr>
        <p:spPr/>
        <p:txBody>
          <a:bodyPr numCol="1"/>
          <a:lstStyle/>
          <a:p>
            <a:pPr marL="457200" indent="-457200">
              <a:buAutoNum type="arabicPeriod"/>
            </a:pPr>
            <a:r>
              <a:rPr lang="en-NZ"/>
              <a:t>Sharing Something Goods</a:t>
            </a:r>
          </a:p>
          <a:p>
            <a:pPr marL="457200" indent="-457200">
              <a:buAutoNum type="arabicPeriod"/>
            </a:pPr>
            <a:r>
              <a:rPr lang="en-NZ"/>
              <a:t>Learn Alert</a:t>
            </a:r>
          </a:p>
          <a:p>
            <a:pPr marL="457200" indent="-457200">
              <a:buFontTx/>
              <a:buAutoNum type="arabicPeriod"/>
            </a:pPr>
            <a:r>
              <a:rPr lang="en-NZ"/>
              <a:t>Critical Risk Stats</a:t>
            </a:r>
          </a:p>
          <a:p>
            <a:pPr marL="457200" indent="-457200">
              <a:buAutoNum type="arabicPeriod"/>
            </a:pPr>
            <a:r>
              <a:rPr lang="en-NZ"/>
              <a:t>Safety topic of the month</a:t>
            </a:r>
          </a:p>
          <a:p>
            <a:pPr marL="457200" indent="-457200">
              <a:buAutoNum type="arabicPeriod"/>
            </a:pPr>
            <a:r>
              <a:rPr lang="en-NZ"/>
              <a:t>PPE Reminder</a:t>
            </a:r>
          </a:p>
          <a:p>
            <a:pPr marL="457200" indent="-457200">
              <a:buAutoNum type="arabicPeriod"/>
            </a:pPr>
            <a:r>
              <a:rPr lang="en-NZ"/>
              <a:t>Wellbeing </a:t>
            </a:r>
          </a:p>
          <a:p>
            <a:pPr marL="457200" indent="-457200">
              <a:buAutoNum type="arabicPeriod"/>
            </a:pPr>
            <a:r>
              <a:rPr lang="en-NZ"/>
              <a:t>WorkSafe updates</a:t>
            </a:r>
          </a:p>
        </p:txBody>
      </p:sp>
    </p:spTree>
    <p:extLst>
      <p:ext uri="{BB962C8B-B14F-4D97-AF65-F5344CB8AC3E}">
        <p14:creationId xmlns:p14="http://schemas.microsoft.com/office/powerpoint/2010/main" val="16411151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92C1561-304C-33DC-2673-9EF4CE51B02E}"/>
              </a:ext>
            </a:extLst>
          </p:cNvPr>
          <p:cNvSpPr>
            <a:spLocks noGrp="1"/>
          </p:cNvSpPr>
          <p:nvPr>
            <p:ph sz="quarter" idx="10"/>
          </p:nvPr>
        </p:nvSpPr>
        <p:spPr/>
        <p:txBody>
          <a:bodyPr/>
          <a:lstStyle/>
          <a:p>
            <a:r>
              <a:rPr lang="en-NZ"/>
              <a:t>WorkSafe Updates</a:t>
            </a:r>
          </a:p>
        </p:txBody>
      </p:sp>
      <p:pic>
        <p:nvPicPr>
          <p:cNvPr id="12" name="Picture 12">
            <a:extLst>
              <a:ext uri="{FF2B5EF4-FFF2-40B4-BE49-F238E27FC236}">
                <a16:creationId xmlns:a16="http://schemas.microsoft.com/office/drawing/2014/main" id="{ED12BDC1-F684-8BA5-290F-1A517A485444}"/>
              </a:ext>
            </a:extLst>
          </p:cNvPr>
          <p:cNvPicPr>
            <a:picLocks noChangeAspect="1"/>
          </p:cNvPicPr>
          <p:nvPr/>
        </p:nvPicPr>
        <p:blipFill>
          <a:blip r:embed="rId2"/>
          <a:stretch>
            <a:fillRect/>
          </a:stretch>
        </p:blipFill>
        <p:spPr>
          <a:xfrm>
            <a:off x="285750" y="285750"/>
            <a:ext cx="9525" cy="142875"/>
          </a:xfrm>
          <a:prstGeom prst="rect">
            <a:avLst/>
          </a:prstGeom>
        </p:spPr>
      </p:pic>
      <p:pic>
        <p:nvPicPr>
          <p:cNvPr id="15" name="Picture 15">
            <a:extLst>
              <a:ext uri="{FF2B5EF4-FFF2-40B4-BE49-F238E27FC236}">
                <a16:creationId xmlns:a16="http://schemas.microsoft.com/office/drawing/2014/main" id="{7B7F15ED-AAA5-6FFD-917D-59EE40032073}"/>
              </a:ext>
            </a:extLst>
          </p:cNvPr>
          <p:cNvPicPr>
            <a:picLocks noChangeAspect="1"/>
          </p:cNvPicPr>
          <p:nvPr/>
        </p:nvPicPr>
        <p:blipFill>
          <a:blip r:embed="rId2"/>
          <a:stretch>
            <a:fillRect/>
          </a:stretch>
        </p:blipFill>
        <p:spPr>
          <a:xfrm>
            <a:off x="714375" y="714375"/>
            <a:ext cx="9525" cy="142875"/>
          </a:xfrm>
          <a:prstGeom prst="rect">
            <a:avLst/>
          </a:prstGeom>
        </p:spPr>
      </p:pic>
      <p:pic>
        <p:nvPicPr>
          <p:cNvPr id="5" name="Picture 4">
            <a:extLst>
              <a:ext uri="{FF2B5EF4-FFF2-40B4-BE49-F238E27FC236}">
                <a16:creationId xmlns:a16="http://schemas.microsoft.com/office/drawing/2014/main" id="{C26AFFBB-BABD-90DE-ECC9-FCA1CDFC3644}"/>
              </a:ext>
            </a:extLst>
          </p:cNvPr>
          <p:cNvPicPr>
            <a:picLocks noChangeAspect="1"/>
          </p:cNvPicPr>
          <p:nvPr/>
        </p:nvPicPr>
        <p:blipFill>
          <a:blip r:embed="rId3"/>
          <a:stretch>
            <a:fillRect/>
          </a:stretch>
        </p:blipFill>
        <p:spPr>
          <a:xfrm>
            <a:off x="7828941" y="0"/>
            <a:ext cx="4363059" cy="1047896"/>
          </a:xfrm>
          <a:prstGeom prst="rect">
            <a:avLst/>
          </a:prstGeom>
        </p:spPr>
      </p:pic>
      <p:sp>
        <p:nvSpPr>
          <p:cNvPr id="3" name="Text Placeholder 2">
            <a:extLst>
              <a:ext uri="{FF2B5EF4-FFF2-40B4-BE49-F238E27FC236}">
                <a16:creationId xmlns:a16="http://schemas.microsoft.com/office/drawing/2014/main" id="{86C2D030-231E-7331-4019-DC1E2DB2A5D6}"/>
              </a:ext>
            </a:extLst>
          </p:cNvPr>
          <p:cNvSpPr>
            <a:spLocks noGrp="1"/>
          </p:cNvSpPr>
          <p:nvPr>
            <p:ph type="body" sz="quarter" idx="11"/>
          </p:nvPr>
        </p:nvSpPr>
        <p:spPr>
          <a:xfrm>
            <a:off x="626934" y="1268628"/>
            <a:ext cx="10928007" cy="4701961"/>
          </a:xfrm>
        </p:spPr>
        <p:txBody>
          <a:bodyPr numCol="1">
            <a:normAutofit/>
          </a:bodyPr>
          <a:lstStyle/>
          <a:p>
            <a:pPr algn="l" fontAlgn="base"/>
            <a:r>
              <a:rPr lang="en-US" b="0" i="0">
                <a:solidFill>
                  <a:srgbClr val="272725"/>
                </a:solidFill>
                <a:effectLst/>
                <a:hlinkClick r:id="rId4"/>
              </a:rPr>
              <a:t>A teenage worker needed three fingers partly amputated when his summer holiday job went horribly wrong in a workplace incident</a:t>
            </a:r>
            <a:endParaRPr lang="en-US" b="0" i="0">
              <a:solidFill>
                <a:srgbClr val="272725"/>
              </a:solidFill>
              <a:effectLst/>
            </a:endParaRPr>
          </a:p>
          <a:p>
            <a:pPr marL="342900" indent="-342900" algn="l" fontAlgn="base">
              <a:buFont typeface="Arial" panose="020B0604020202020204" pitchFamily="34" charset="0"/>
              <a:buChar char="•"/>
            </a:pPr>
            <a:r>
              <a:rPr lang="en-US" sz="2000">
                <a:latin typeface="Calibri"/>
                <a:cs typeface="Arial"/>
              </a:rPr>
              <a:t>A worker was trying to fix a chain on a conveyor belt when his hands were drawn into the machine, resulting in two fractured fingers on his left hand, and required surgery to partly amputate three fingers on his right hand.</a:t>
            </a:r>
          </a:p>
          <a:p>
            <a:pPr marL="342900" indent="-342900" algn="l" fontAlgn="base">
              <a:buFont typeface="Arial" panose="020B0604020202020204" pitchFamily="34" charset="0"/>
              <a:buChar char="•"/>
            </a:pPr>
            <a:r>
              <a:rPr lang="en-US" sz="2000">
                <a:latin typeface="Calibri"/>
                <a:cs typeface="Arial"/>
              </a:rPr>
              <a:t>A WorkSafe investigation found poor safeguarding of the machinery and an inadequate risk assessment contributed to the victim’s injuries. There were also no lockouts to safely isolate and de-</a:t>
            </a:r>
            <a:r>
              <a:rPr lang="en-US" sz="2000" err="1">
                <a:latin typeface="Calibri"/>
                <a:cs typeface="Arial"/>
              </a:rPr>
              <a:t>energise</a:t>
            </a:r>
            <a:r>
              <a:rPr lang="en-US" sz="2000">
                <a:latin typeface="Calibri"/>
                <a:cs typeface="Arial"/>
              </a:rPr>
              <a:t> the parts of machinery that could cause harm to workers.</a:t>
            </a:r>
          </a:p>
          <a:p>
            <a:pPr marL="342900" indent="-342900" algn="l" fontAlgn="base">
              <a:buFont typeface="Arial" panose="020B0604020202020204" pitchFamily="34" charset="0"/>
              <a:buChar char="•"/>
            </a:pPr>
            <a:endParaRPr lang="en-US" sz="2000">
              <a:latin typeface="Calibri"/>
              <a:cs typeface="Arial"/>
            </a:endParaRPr>
          </a:p>
        </p:txBody>
      </p:sp>
    </p:spTree>
    <p:extLst>
      <p:ext uri="{BB962C8B-B14F-4D97-AF65-F5344CB8AC3E}">
        <p14:creationId xmlns:p14="http://schemas.microsoft.com/office/powerpoint/2010/main" val="16140095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1B20FB8-E7F3-7FCA-9189-D51C3FA7D196}"/>
              </a:ext>
            </a:extLst>
          </p:cNvPr>
          <p:cNvSpPr>
            <a:spLocks noGrp="1"/>
          </p:cNvSpPr>
          <p:nvPr>
            <p:ph sz="quarter" idx="10"/>
          </p:nvPr>
        </p:nvSpPr>
        <p:spPr/>
        <p:txBody>
          <a:bodyPr/>
          <a:lstStyle/>
          <a:p>
            <a:r>
              <a:rPr lang="en-US"/>
              <a:t>Something Good</a:t>
            </a:r>
            <a:endParaRPr lang="en-NZ"/>
          </a:p>
        </p:txBody>
      </p:sp>
      <p:sp>
        <p:nvSpPr>
          <p:cNvPr id="5" name="TextBox 4">
            <a:extLst>
              <a:ext uri="{FF2B5EF4-FFF2-40B4-BE49-F238E27FC236}">
                <a16:creationId xmlns:a16="http://schemas.microsoft.com/office/drawing/2014/main" id="{1AA976D7-8090-181E-6489-17612EEFD366}"/>
              </a:ext>
            </a:extLst>
          </p:cNvPr>
          <p:cNvSpPr txBox="1"/>
          <p:nvPr/>
        </p:nvSpPr>
        <p:spPr>
          <a:xfrm>
            <a:off x="475861" y="1464906"/>
            <a:ext cx="184731" cy="369332"/>
          </a:xfrm>
          <a:prstGeom prst="rect">
            <a:avLst/>
          </a:prstGeom>
          <a:noFill/>
        </p:spPr>
        <p:txBody>
          <a:bodyPr wrap="none" rtlCol="0">
            <a:spAutoFit/>
          </a:bodyPr>
          <a:lstStyle/>
          <a:p>
            <a:endParaRPr lang="en-NZ"/>
          </a:p>
        </p:txBody>
      </p:sp>
      <p:pic>
        <p:nvPicPr>
          <p:cNvPr id="6" name="Picture 5" descr="A pole with a red and white sign&#10;&#10;Description automatically generated">
            <a:extLst>
              <a:ext uri="{FF2B5EF4-FFF2-40B4-BE49-F238E27FC236}">
                <a16:creationId xmlns:a16="http://schemas.microsoft.com/office/drawing/2014/main" id="{ABDA27C2-0EC6-C6A6-DDF0-5038F20541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3607328" y="1583945"/>
            <a:ext cx="4891824" cy="3668868"/>
          </a:xfrm>
          <a:prstGeom prst="rect">
            <a:avLst/>
          </a:prstGeom>
        </p:spPr>
      </p:pic>
      <p:pic>
        <p:nvPicPr>
          <p:cNvPr id="8" name="Picture 7" descr="A road construction site with construction cones and a road&#10;&#10;Description automatically generated">
            <a:extLst>
              <a:ext uri="{FF2B5EF4-FFF2-40B4-BE49-F238E27FC236}">
                <a16:creationId xmlns:a16="http://schemas.microsoft.com/office/drawing/2014/main" id="{6F68C1A6-A63B-01BE-4D3A-1B954F8DD0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90140" y="993710"/>
            <a:ext cx="3652935" cy="4870580"/>
          </a:xfrm>
          <a:prstGeom prst="rect">
            <a:avLst/>
          </a:prstGeom>
        </p:spPr>
      </p:pic>
      <p:sp>
        <p:nvSpPr>
          <p:cNvPr id="11" name="Text Placeholder 10">
            <a:extLst>
              <a:ext uri="{FF2B5EF4-FFF2-40B4-BE49-F238E27FC236}">
                <a16:creationId xmlns:a16="http://schemas.microsoft.com/office/drawing/2014/main" id="{DCA83AD8-3ABE-26E1-7617-5EB0C813F371}"/>
              </a:ext>
            </a:extLst>
          </p:cNvPr>
          <p:cNvSpPr>
            <a:spLocks noGrp="1"/>
          </p:cNvSpPr>
          <p:nvPr>
            <p:ph type="body" sz="quarter" idx="11"/>
          </p:nvPr>
        </p:nvSpPr>
        <p:spPr>
          <a:xfrm>
            <a:off x="660592" y="972467"/>
            <a:ext cx="3374927" cy="4701961"/>
          </a:xfrm>
        </p:spPr>
        <p:txBody>
          <a:bodyPr numCol="1">
            <a:normAutofit fontScale="92500"/>
          </a:bodyPr>
          <a:lstStyle/>
          <a:p>
            <a:r>
              <a:rPr lang="mi-NZ"/>
              <a:t>While excavating for the water main, the site team have uncovered a high pressure gas main in a location that was 65m from where it was shown on the dial before you dig plans and the design drawings.</a:t>
            </a:r>
          </a:p>
          <a:p>
            <a:r>
              <a:rPr lang="en-NZ"/>
              <a:t>Thanks to the correct digging practices and the site team taking care when excavating, the pipe was not damaged or scrapped.</a:t>
            </a:r>
          </a:p>
        </p:txBody>
      </p:sp>
    </p:spTree>
    <p:extLst>
      <p:ext uri="{BB962C8B-B14F-4D97-AF65-F5344CB8AC3E}">
        <p14:creationId xmlns:p14="http://schemas.microsoft.com/office/powerpoint/2010/main" val="36372449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1B20FB8-E7F3-7FCA-9189-D51C3FA7D196}"/>
              </a:ext>
            </a:extLst>
          </p:cNvPr>
          <p:cNvSpPr>
            <a:spLocks noGrp="1"/>
          </p:cNvSpPr>
          <p:nvPr>
            <p:ph sz="quarter" idx="10"/>
          </p:nvPr>
        </p:nvSpPr>
        <p:spPr/>
        <p:txBody>
          <a:bodyPr/>
          <a:lstStyle/>
          <a:p>
            <a:r>
              <a:rPr lang="en-US"/>
              <a:t>Something Good</a:t>
            </a:r>
            <a:endParaRPr lang="en-NZ"/>
          </a:p>
        </p:txBody>
      </p:sp>
      <p:sp>
        <p:nvSpPr>
          <p:cNvPr id="4" name="Text Placeholder 3">
            <a:extLst>
              <a:ext uri="{FF2B5EF4-FFF2-40B4-BE49-F238E27FC236}">
                <a16:creationId xmlns:a16="http://schemas.microsoft.com/office/drawing/2014/main" id="{5AB08F14-8C7F-AC96-61FF-EBB08D2C4C53}"/>
              </a:ext>
            </a:extLst>
          </p:cNvPr>
          <p:cNvSpPr>
            <a:spLocks noGrp="1"/>
          </p:cNvSpPr>
          <p:nvPr>
            <p:ph type="body" sz="quarter" idx="11"/>
          </p:nvPr>
        </p:nvSpPr>
        <p:spPr>
          <a:xfrm>
            <a:off x="626934" y="891407"/>
            <a:ext cx="6183441" cy="1207981"/>
          </a:xfrm>
        </p:spPr>
        <p:txBody>
          <a:bodyPr numCol="1">
            <a:normAutofit/>
          </a:bodyPr>
          <a:lstStyle/>
          <a:p>
            <a:r>
              <a:rPr lang="en-US" sz="1800"/>
              <a:t>A recent report from the team at G P Friel who received some amazing comments on a Facebook page recently</a:t>
            </a:r>
            <a:endParaRPr lang="en-NZ"/>
          </a:p>
          <a:p>
            <a:endParaRPr lang="en-NZ"/>
          </a:p>
        </p:txBody>
      </p:sp>
      <p:pic>
        <p:nvPicPr>
          <p:cNvPr id="10" name="Picture 9">
            <a:extLst>
              <a:ext uri="{FF2B5EF4-FFF2-40B4-BE49-F238E27FC236}">
                <a16:creationId xmlns:a16="http://schemas.microsoft.com/office/drawing/2014/main" id="{19CD74D6-C2DD-5810-0946-E62A24745A3F}"/>
              </a:ext>
            </a:extLst>
          </p:cNvPr>
          <p:cNvPicPr>
            <a:picLocks noChangeAspect="1"/>
          </p:cNvPicPr>
          <p:nvPr/>
        </p:nvPicPr>
        <p:blipFill>
          <a:blip r:embed="rId2"/>
          <a:stretch>
            <a:fillRect/>
          </a:stretch>
        </p:blipFill>
        <p:spPr>
          <a:xfrm>
            <a:off x="9308832" y="2885753"/>
            <a:ext cx="2463538" cy="2214609"/>
          </a:xfrm>
          <a:prstGeom prst="rect">
            <a:avLst/>
          </a:prstGeom>
        </p:spPr>
      </p:pic>
      <p:sp>
        <p:nvSpPr>
          <p:cNvPr id="3" name="TextBox 2">
            <a:extLst>
              <a:ext uri="{FF2B5EF4-FFF2-40B4-BE49-F238E27FC236}">
                <a16:creationId xmlns:a16="http://schemas.microsoft.com/office/drawing/2014/main" id="{09CEB08A-5E28-8A75-C062-5A97C171B687}"/>
              </a:ext>
            </a:extLst>
          </p:cNvPr>
          <p:cNvSpPr txBox="1"/>
          <p:nvPr/>
        </p:nvSpPr>
        <p:spPr>
          <a:xfrm>
            <a:off x="9430944" y="5100362"/>
            <a:ext cx="2841669" cy="738664"/>
          </a:xfrm>
          <a:prstGeom prst="rect">
            <a:avLst/>
          </a:prstGeom>
          <a:noFill/>
        </p:spPr>
        <p:txBody>
          <a:bodyPr wrap="square" rtlCol="0">
            <a:spAutoFit/>
          </a:bodyPr>
          <a:lstStyle/>
          <a:p>
            <a:r>
              <a:rPr lang="en-US" sz="1400" i="1">
                <a:solidFill>
                  <a:srgbClr val="0A5075"/>
                </a:solidFill>
              </a:rPr>
              <a:t>If you have any cool stories to share, please send them to safe@wellingtonwater.co.nz</a:t>
            </a:r>
            <a:endParaRPr lang="en-NZ" sz="1400" i="1">
              <a:solidFill>
                <a:srgbClr val="0A5075"/>
              </a:solidFill>
            </a:endParaRPr>
          </a:p>
        </p:txBody>
      </p:sp>
      <p:sp>
        <p:nvSpPr>
          <p:cNvPr id="5" name="TextBox 4">
            <a:extLst>
              <a:ext uri="{FF2B5EF4-FFF2-40B4-BE49-F238E27FC236}">
                <a16:creationId xmlns:a16="http://schemas.microsoft.com/office/drawing/2014/main" id="{1AA976D7-8090-181E-6489-17612EEFD366}"/>
              </a:ext>
            </a:extLst>
          </p:cNvPr>
          <p:cNvSpPr txBox="1"/>
          <p:nvPr/>
        </p:nvSpPr>
        <p:spPr>
          <a:xfrm>
            <a:off x="475861" y="1464906"/>
            <a:ext cx="184731" cy="369332"/>
          </a:xfrm>
          <a:prstGeom prst="rect">
            <a:avLst/>
          </a:prstGeom>
          <a:noFill/>
        </p:spPr>
        <p:txBody>
          <a:bodyPr wrap="none" rtlCol="0">
            <a:spAutoFit/>
          </a:bodyPr>
          <a:lstStyle/>
          <a:p>
            <a:endParaRPr lang="en-NZ"/>
          </a:p>
        </p:txBody>
      </p:sp>
      <p:pic>
        <p:nvPicPr>
          <p:cNvPr id="8" name="Picture 7">
            <a:extLst>
              <a:ext uri="{FF2B5EF4-FFF2-40B4-BE49-F238E27FC236}">
                <a16:creationId xmlns:a16="http://schemas.microsoft.com/office/drawing/2014/main" id="{21F9FD56-DF62-4474-DA02-F1B0666925CC}"/>
              </a:ext>
            </a:extLst>
          </p:cNvPr>
          <p:cNvPicPr>
            <a:picLocks noChangeAspect="1"/>
          </p:cNvPicPr>
          <p:nvPr/>
        </p:nvPicPr>
        <p:blipFill>
          <a:blip r:embed="rId3"/>
          <a:stretch>
            <a:fillRect/>
          </a:stretch>
        </p:blipFill>
        <p:spPr>
          <a:xfrm>
            <a:off x="3718654" y="1738073"/>
            <a:ext cx="2600688" cy="1848108"/>
          </a:xfrm>
          <a:prstGeom prst="rect">
            <a:avLst/>
          </a:prstGeom>
        </p:spPr>
      </p:pic>
      <p:pic>
        <p:nvPicPr>
          <p:cNvPr id="11" name="Picture 10">
            <a:extLst>
              <a:ext uri="{FF2B5EF4-FFF2-40B4-BE49-F238E27FC236}">
                <a16:creationId xmlns:a16="http://schemas.microsoft.com/office/drawing/2014/main" id="{AD290DEF-D6BE-EC56-D060-A0FF8AD734C1}"/>
              </a:ext>
            </a:extLst>
          </p:cNvPr>
          <p:cNvPicPr>
            <a:picLocks noChangeAspect="1"/>
          </p:cNvPicPr>
          <p:nvPr/>
        </p:nvPicPr>
        <p:blipFill>
          <a:blip r:embed="rId4"/>
          <a:stretch>
            <a:fillRect/>
          </a:stretch>
        </p:blipFill>
        <p:spPr>
          <a:xfrm>
            <a:off x="625141" y="1586209"/>
            <a:ext cx="3048425" cy="2295845"/>
          </a:xfrm>
          <a:prstGeom prst="rect">
            <a:avLst/>
          </a:prstGeom>
        </p:spPr>
      </p:pic>
      <p:sp>
        <p:nvSpPr>
          <p:cNvPr id="12" name="Text Placeholder 3">
            <a:extLst>
              <a:ext uri="{FF2B5EF4-FFF2-40B4-BE49-F238E27FC236}">
                <a16:creationId xmlns:a16="http://schemas.microsoft.com/office/drawing/2014/main" id="{08FD08EB-57A3-AE3F-120B-A62213B13675}"/>
              </a:ext>
            </a:extLst>
          </p:cNvPr>
          <p:cNvSpPr txBox="1">
            <a:spLocks/>
          </p:cNvSpPr>
          <p:nvPr/>
        </p:nvSpPr>
        <p:spPr bwMode="auto">
          <a:xfrm>
            <a:off x="1278192" y="4397817"/>
            <a:ext cx="3048426" cy="2157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spcCol="540000" anchor="t" anchorCtr="0" compatLnSpc="1">
            <a:prstTxWarp prst="textNoShape">
              <a:avLst/>
            </a:prstTxWarp>
            <a:normAutofit/>
          </a:bodyPr>
          <a:lstStyle>
            <a:lvl1pPr marL="0" indent="0" algn="l" defTabSz="457200" rtl="0" eaLnBrk="0" fontAlgn="base" hangingPunct="0">
              <a:spcBef>
                <a:spcPct val="20000"/>
              </a:spcBef>
              <a:spcAft>
                <a:spcPct val="0"/>
              </a:spcAft>
              <a:buFontTx/>
              <a:buNone/>
              <a:defRPr sz="2400" kern="1200">
                <a:solidFill>
                  <a:schemeClr val="tx1"/>
                </a:solidFill>
                <a:latin typeface="+mn-lt"/>
                <a:ea typeface="+mn-ea"/>
                <a:cs typeface="+mn-cs"/>
              </a:defRPr>
            </a:lvl1pPr>
            <a:lvl2pPr marL="342000" indent="-342900" algn="l" defTabSz="457200" rtl="0" eaLnBrk="0" fontAlgn="base" hangingPunct="0">
              <a:spcBef>
                <a:spcPct val="20000"/>
              </a:spcBef>
              <a:spcAft>
                <a:spcPct val="0"/>
              </a:spcAft>
              <a:buFont typeface="Arial"/>
              <a:buChar char="•"/>
              <a:defRPr sz="2400" kern="1200">
                <a:solidFill>
                  <a:schemeClr val="tx1"/>
                </a:solidFill>
                <a:latin typeface="+mn-lt"/>
                <a:ea typeface="+mn-ea"/>
                <a:cs typeface="+mn-cs"/>
              </a:defRPr>
            </a:lvl2pPr>
            <a:lvl3pPr marL="0" indent="0" algn="l" defTabSz="457200" rtl="0" eaLnBrk="0" fontAlgn="base" hangingPunct="0">
              <a:spcBef>
                <a:spcPct val="20000"/>
              </a:spcBef>
              <a:spcAft>
                <a:spcPct val="0"/>
              </a:spcAft>
              <a:buFontTx/>
              <a:buNone/>
              <a:defRPr sz="1200" kern="1200">
                <a:solidFill>
                  <a:srgbClr val="999999"/>
                </a:solidFill>
                <a:latin typeface="+mn-lt"/>
                <a:ea typeface="+mn-ea"/>
                <a:cs typeface="+mn-cs"/>
              </a:defRPr>
            </a:lvl3pPr>
            <a:lvl4pPr marL="1371600" indent="0" algn="l" defTabSz="457200" rtl="0" eaLnBrk="0" fontAlgn="base" hangingPunct="0">
              <a:spcBef>
                <a:spcPct val="20000"/>
              </a:spcBef>
              <a:spcAft>
                <a:spcPct val="0"/>
              </a:spcAft>
              <a:buFontTx/>
              <a:buNone/>
              <a:defRPr sz="2400" kern="1200">
                <a:solidFill>
                  <a:schemeClr val="tx1"/>
                </a:solidFill>
                <a:latin typeface="+mn-lt"/>
                <a:ea typeface="+mn-ea"/>
                <a:cs typeface="+mn-cs"/>
              </a:defRPr>
            </a:lvl4pPr>
            <a:lvl5pPr marL="1828800" indent="0" algn="l" defTabSz="457200" rtl="0" eaLnBrk="0" fontAlgn="base" hangingPunct="0">
              <a:spcBef>
                <a:spcPct val="20000"/>
              </a:spcBef>
              <a:spcAft>
                <a:spcPct val="0"/>
              </a:spcAft>
              <a:buFontTx/>
              <a:buNone/>
              <a:defRPr sz="2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400"/>
              <a:t>On another GP Friel site, some positive feedback was received from residents and  council following efforts to reduce noise on a site recently, with the noise reduction deemed half as loud. </a:t>
            </a:r>
            <a:endParaRPr lang="en-NZ" sz="1800"/>
          </a:p>
          <a:p>
            <a:endParaRPr lang="en-NZ"/>
          </a:p>
          <a:p>
            <a:endParaRPr lang="en-NZ"/>
          </a:p>
        </p:txBody>
      </p:sp>
      <p:sp>
        <p:nvSpPr>
          <p:cNvPr id="7" name="TextBox 6">
            <a:extLst>
              <a:ext uri="{FF2B5EF4-FFF2-40B4-BE49-F238E27FC236}">
                <a16:creationId xmlns:a16="http://schemas.microsoft.com/office/drawing/2014/main" id="{29184581-9171-5D15-1F20-30C98D93704C}"/>
              </a:ext>
            </a:extLst>
          </p:cNvPr>
          <p:cNvSpPr txBox="1"/>
          <p:nvPr/>
        </p:nvSpPr>
        <p:spPr>
          <a:xfrm>
            <a:off x="7314440" y="941182"/>
            <a:ext cx="4877560" cy="1661993"/>
          </a:xfrm>
          <a:prstGeom prst="rect">
            <a:avLst/>
          </a:prstGeom>
          <a:noFill/>
        </p:spPr>
        <p:txBody>
          <a:bodyPr wrap="square" rtlCol="0">
            <a:spAutoFit/>
          </a:bodyPr>
          <a:lstStyle/>
          <a:p>
            <a:r>
              <a:rPr lang="en-NZ" sz="1400">
                <a:effectLst/>
                <a:latin typeface="Calibri" panose="020F0502020204030204" pitchFamily="34" charset="0"/>
                <a:ea typeface="Calibri" panose="020F0502020204030204" pitchFamily="34" charset="0"/>
                <a:cs typeface="Times New Roman" panose="02020603050405020304" pitchFamily="18" charset="0"/>
              </a:rPr>
              <a:t>On another site following the high winds the team noticed that there was a low hanging cable going across the street they are working on. Whilst the low hanging cable wasn't a hazard to the general public, one of their trucks could have clipped it while travelling under it. It was reported it to WE and repaired it within the hour.</a:t>
            </a:r>
          </a:p>
          <a:p>
            <a:endParaRPr lang="en-NZ"/>
          </a:p>
        </p:txBody>
      </p:sp>
      <p:sp>
        <p:nvSpPr>
          <p:cNvPr id="9" name="TextBox 8">
            <a:extLst>
              <a:ext uri="{FF2B5EF4-FFF2-40B4-BE49-F238E27FC236}">
                <a16:creationId xmlns:a16="http://schemas.microsoft.com/office/drawing/2014/main" id="{D492A4A8-2F54-5022-B82A-158D107434F9}"/>
              </a:ext>
            </a:extLst>
          </p:cNvPr>
          <p:cNvSpPr txBox="1"/>
          <p:nvPr/>
        </p:nvSpPr>
        <p:spPr>
          <a:xfrm>
            <a:off x="5260955" y="4198980"/>
            <a:ext cx="3048425" cy="1600438"/>
          </a:xfrm>
          <a:prstGeom prst="rect">
            <a:avLst/>
          </a:prstGeom>
          <a:noFill/>
        </p:spPr>
        <p:txBody>
          <a:bodyPr wrap="square" rtlCol="0">
            <a:spAutoFit/>
          </a:bodyPr>
          <a:lstStyle/>
          <a:p>
            <a:r>
              <a:rPr lang="en-US" sz="1400"/>
              <a:t>One of the crews had a new starter who had recently finished high school and had limited exposure to a working construction site. The supervisor and team took extra caution to ensure the new worker was comfortable but learnt the importance of working safely. </a:t>
            </a:r>
            <a:endParaRPr lang="en-NZ" sz="1400"/>
          </a:p>
        </p:txBody>
      </p:sp>
    </p:spTree>
    <p:extLst>
      <p:ext uri="{BB962C8B-B14F-4D97-AF65-F5344CB8AC3E}">
        <p14:creationId xmlns:p14="http://schemas.microsoft.com/office/powerpoint/2010/main" val="38330348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D341C2B5-373B-4722-AB5F-50DD475120EE}"/>
              </a:ext>
            </a:extLst>
          </p:cNvPr>
          <p:cNvSpPr>
            <a:spLocks noGrp="1"/>
          </p:cNvSpPr>
          <p:nvPr>
            <p:ph type="body" sz="quarter" idx="11"/>
          </p:nvPr>
        </p:nvSpPr>
        <p:spPr>
          <a:xfrm>
            <a:off x="342044" y="1901042"/>
            <a:ext cx="7316057" cy="4261633"/>
          </a:xfrm>
        </p:spPr>
        <p:txBody>
          <a:bodyPr numCol="1">
            <a:normAutofit/>
          </a:bodyPr>
          <a:lstStyle/>
          <a:p>
            <a:r>
              <a:rPr lang="en-NZ" sz="1067" b="1"/>
              <a:t>WHAT HAPPENED</a:t>
            </a:r>
          </a:p>
          <a:p>
            <a:endParaRPr lang="en-NZ" sz="1067"/>
          </a:p>
          <a:p>
            <a:pPr marL="228594" indent="-228594" algn="just">
              <a:buFont typeface="Arial" panose="020B0604020202020204" pitchFamily="34" charset="0"/>
              <a:buChar char="•"/>
            </a:pPr>
            <a:r>
              <a:rPr lang="en-US" sz="1067"/>
              <a:t>On 21 July 2023, a worker from E Carson &amp; Sons Ltd (ECS) at WWL’s Avalon Wastewater Renewal project site was struck and seriously injured by a reversing excavator, while pushing a wheelbarrow in the work site. </a:t>
            </a:r>
          </a:p>
          <a:p>
            <a:pPr marL="228594" indent="-228594" algn="just">
              <a:buFont typeface="Arial" panose="020B0604020202020204" pitchFamily="34" charset="0"/>
              <a:buChar char="•"/>
            </a:pPr>
            <a:r>
              <a:rPr lang="en-US" sz="1067"/>
              <a:t>The excavator struck the drainlayer, knocking him face-first onto the ground and the right track ran over both his lower legs, causing serious fractures in both legs. The injured worker was taken to hospital where he had surgery and is now in recovery for about the 6 months.</a:t>
            </a:r>
            <a:endParaRPr lang="en-NZ" sz="1067"/>
          </a:p>
          <a:p>
            <a:pPr algn="just"/>
            <a:endParaRPr lang="en-NZ" sz="1067"/>
          </a:p>
          <a:p>
            <a:pPr algn="just"/>
            <a:r>
              <a:rPr lang="en-NZ" sz="1067" b="1"/>
              <a:t>WHAT WE LEARNED</a:t>
            </a:r>
          </a:p>
          <a:p>
            <a:pPr marL="228594" indent="-228594" algn="just">
              <a:buFont typeface="Arial" panose="020B0604020202020204" pitchFamily="34" charset="0"/>
              <a:buChar char="•"/>
            </a:pPr>
            <a:r>
              <a:rPr lang="en-US" sz="1067"/>
              <a:t>Wellington Water is to look at the installation of reversing cameras on all mobile plant, large or small.</a:t>
            </a:r>
          </a:p>
          <a:p>
            <a:pPr marL="228594" indent="-228594" algn="just">
              <a:buFont typeface="Arial" panose="020B0604020202020204" pitchFamily="34" charset="0"/>
              <a:buChar char="•"/>
            </a:pPr>
            <a:r>
              <a:rPr lang="en-US" sz="1067"/>
              <a:t>The need to review site conditions before starting work to ensure there is sufficient space for mobile equipment and workers to move without the need to share the same travel paths.</a:t>
            </a:r>
          </a:p>
          <a:p>
            <a:pPr marL="228594" indent="-228594" algn="just">
              <a:buFont typeface="Arial" panose="020B0604020202020204" pitchFamily="34" charset="0"/>
              <a:buChar char="•"/>
            </a:pPr>
            <a:r>
              <a:rPr lang="en-US" sz="1067"/>
              <a:t>Ensure work site entry points is safe from mobile plant and traffic.</a:t>
            </a:r>
          </a:p>
          <a:p>
            <a:pPr marL="228594" indent="-228594" algn="just">
              <a:buFont typeface="Arial" panose="020B0604020202020204" pitchFamily="34" charset="0"/>
              <a:buChar char="•"/>
            </a:pPr>
            <a:r>
              <a:rPr lang="en-US" sz="1067"/>
              <a:t>The need of good communication and awareness when working around/with mobile plant, double checking the surroundings and not making assumptions.</a:t>
            </a:r>
          </a:p>
          <a:p>
            <a:pPr marL="228594" indent="-228594" algn="just">
              <a:buFont typeface="Arial" panose="020B0604020202020204" pitchFamily="34" charset="0"/>
              <a:buChar char="•"/>
            </a:pPr>
            <a:r>
              <a:rPr lang="en-US" sz="1067"/>
              <a:t>The emphasis on using spotters when reversing mobile plants.</a:t>
            </a:r>
          </a:p>
          <a:p>
            <a:pPr marL="228594" indent="-228594" algn="just">
              <a:buFont typeface="Arial" panose="020B0604020202020204" pitchFamily="34" charset="0"/>
              <a:buChar char="•"/>
            </a:pPr>
            <a:r>
              <a:rPr lang="en-US" sz="1067"/>
              <a:t>Regular retraining of all workers and reiteration of H&amp;S risks at daily toolbox meeting to reduce desensitization to regular work activities.</a:t>
            </a:r>
          </a:p>
          <a:p>
            <a:pPr marL="228594" indent="-228594" algn="just">
              <a:buFont typeface="Arial" panose="020B0604020202020204" pitchFamily="34" charset="0"/>
              <a:buChar char="•"/>
            </a:pPr>
            <a:r>
              <a:rPr lang="en-US" sz="1067"/>
              <a:t>Use of Health and Safety Association of New Zealand approved investigator for ICAM investigations.</a:t>
            </a:r>
          </a:p>
          <a:p>
            <a:pPr marL="228594" indent="-228594">
              <a:buFont typeface="Arial" panose="020B0604020202020204" pitchFamily="34" charset="0"/>
              <a:buChar char="•"/>
            </a:pPr>
            <a:endParaRPr lang="en-NZ" sz="1067"/>
          </a:p>
        </p:txBody>
      </p:sp>
      <p:pic>
        <p:nvPicPr>
          <p:cNvPr id="7" name="Picture 6" descr="Wellington Water Banner">
            <a:extLst>
              <a:ext uri="{FF2B5EF4-FFF2-40B4-BE49-F238E27FC236}">
                <a16:creationId xmlns:a16="http://schemas.microsoft.com/office/drawing/2014/main" id="{A5AC31C3-45A2-46E9-A121-E8FA7A4758F9}"/>
              </a:ext>
            </a:extLst>
          </p:cNvPr>
          <p:cNvPicPr/>
          <p:nvPr/>
        </p:nvPicPr>
        <p:blipFill rotWithShape="1">
          <a:blip r:embed="rId2" cstate="print">
            <a:extLst>
              <a:ext uri="{28A0092B-C50C-407E-A947-70E740481C1C}">
                <a14:useLocalDpi xmlns:a14="http://schemas.microsoft.com/office/drawing/2010/main" val="0"/>
              </a:ext>
            </a:extLst>
          </a:blip>
          <a:srcRect b="53611"/>
          <a:stretch/>
        </p:blipFill>
        <p:spPr bwMode="auto">
          <a:xfrm>
            <a:off x="-30553" y="1"/>
            <a:ext cx="12222553" cy="1335623"/>
          </a:xfrm>
          <a:prstGeom prst="rect">
            <a:avLst/>
          </a:prstGeom>
          <a:noFill/>
          <a:ln>
            <a:noFill/>
          </a:ln>
        </p:spPr>
      </p:pic>
      <p:pic>
        <p:nvPicPr>
          <p:cNvPr id="8" name="Picture 7" descr="logo wgtn water">
            <a:extLst>
              <a:ext uri="{FF2B5EF4-FFF2-40B4-BE49-F238E27FC236}">
                <a16:creationId xmlns:a16="http://schemas.microsoft.com/office/drawing/2014/main" id="{14F51DD0-0D3E-4F55-BF01-7419EEC7A08D}"/>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6935" y="227633"/>
            <a:ext cx="3265127" cy="1107991"/>
          </a:xfrm>
          <a:prstGeom prst="rect">
            <a:avLst/>
          </a:prstGeom>
          <a:noFill/>
          <a:ln>
            <a:noFill/>
          </a:ln>
        </p:spPr>
      </p:pic>
      <p:sp>
        <p:nvSpPr>
          <p:cNvPr id="9" name="Text Box 12">
            <a:extLst>
              <a:ext uri="{FF2B5EF4-FFF2-40B4-BE49-F238E27FC236}">
                <a16:creationId xmlns:a16="http://schemas.microsoft.com/office/drawing/2014/main" id="{61BA8170-CFE0-45A5-9165-19B54F2BD81E}"/>
              </a:ext>
            </a:extLst>
          </p:cNvPr>
          <p:cNvSpPr txBox="1"/>
          <p:nvPr/>
        </p:nvSpPr>
        <p:spPr>
          <a:xfrm>
            <a:off x="5611207" y="86514"/>
            <a:ext cx="2909571" cy="695113"/>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121920" tIns="60960" rIns="121920" bIns="60960" numCol="1" spcCol="0" rtlCol="0" fromWordArt="0" anchor="t" anchorCtr="0" forceAA="0" compatLnSpc="1">
            <a:prstTxWarp prst="textNoShape">
              <a:avLst/>
            </a:prstTxWarp>
            <a:noAutofit/>
          </a:bodyPr>
          <a:lstStyle/>
          <a:p>
            <a:pPr algn="ctr" defTabSz="1219170" eaLnBrk="1" fontAlgn="auto" hangingPunct="1">
              <a:spcBef>
                <a:spcPts val="1333"/>
              </a:spcBef>
              <a:spcAft>
                <a:spcPts val="1333"/>
              </a:spcAft>
            </a:pPr>
            <a:r>
              <a:rPr lang="en-NZ" sz="3467" b="1">
                <a:solidFill>
                  <a:srgbClr val="FFFFFF"/>
                </a:solidFill>
                <a:latin typeface="Calibri"/>
                <a:ea typeface="Calibri" panose="020F0502020204030204" pitchFamily="34" charset="0"/>
                <a:cs typeface="Times New Roman" panose="02020603050405020304" pitchFamily="18" charset="0"/>
              </a:rPr>
              <a:t>Learning Alert</a:t>
            </a:r>
            <a:endParaRPr lang="en-NZ" sz="1600">
              <a:solidFill>
                <a:srgbClr val="0A5075"/>
              </a:solidFill>
              <a:latin typeface="Calibri"/>
              <a:ea typeface="Calibri" panose="020F0502020204030204" pitchFamily="34" charset="0"/>
              <a:cs typeface="Times New Roman" panose="02020603050405020304" pitchFamily="18" charset="0"/>
            </a:endParaRPr>
          </a:p>
        </p:txBody>
      </p:sp>
      <p:sp>
        <p:nvSpPr>
          <p:cNvPr id="15" name="TextBox 14">
            <a:extLst>
              <a:ext uri="{FF2B5EF4-FFF2-40B4-BE49-F238E27FC236}">
                <a16:creationId xmlns:a16="http://schemas.microsoft.com/office/drawing/2014/main" id="{223ED136-8EDA-4F67-83BD-5F1D683F5C0F}"/>
              </a:ext>
            </a:extLst>
          </p:cNvPr>
          <p:cNvSpPr txBox="1"/>
          <p:nvPr/>
        </p:nvSpPr>
        <p:spPr>
          <a:xfrm>
            <a:off x="2780942" y="1392630"/>
            <a:ext cx="6583191" cy="420564"/>
          </a:xfrm>
          <a:prstGeom prst="rect">
            <a:avLst/>
          </a:prstGeom>
          <a:solidFill>
            <a:srgbClr val="FF0000"/>
          </a:solidFill>
        </p:spPr>
        <p:txBody>
          <a:bodyPr wrap="square">
            <a:spAutoFit/>
          </a:bodyPr>
          <a:lstStyle/>
          <a:p>
            <a:pPr algn="ctr" defTabSz="1219170" eaLnBrk="1" fontAlgn="auto" hangingPunct="1">
              <a:spcBef>
                <a:spcPts val="0"/>
              </a:spcBef>
              <a:spcAft>
                <a:spcPts val="0"/>
              </a:spcAft>
            </a:pPr>
            <a:r>
              <a:rPr lang="en-GB" sz="2133" b="1">
                <a:solidFill>
                  <a:prstClr val="white"/>
                </a:solidFill>
                <a:latin typeface="Arial" panose="020B0604020202020204" pitchFamily="34" charset="0"/>
                <a:ea typeface="Times New Roman" panose="02020603050405020304" pitchFamily="18" charset="0"/>
                <a:cs typeface="+mn-cs"/>
              </a:rPr>
              <a:t>Excavators (Moving Plant) – Controlling the Risk</a:t>
            </a:r>
            <a:endParaRPr lang="en-NZ" sz="1600">
              <a:solidFill>
                <a:prstClr val="white"/>
              </a:solidFill>
              <a:latin typeface="Arial" panose="020B0604020202020204" pitchFamily="34" charset="0"/>
              <a:ea typeface="Times New Roman" panose="02020603050405020304" pitchFamily="18" charset="0"/>
              <a:cs typeface="+mn-cs"/>
            </a:endParaRPr>
          </a:p>
        </p:txBody>
      </p:sp>
      <p:pic>
        <p:nvPicPr>
          <p:cNvPr id="3" name="Picture 2" descr="A pile of dirt and a bulldozer&#10;&#10;Description automatically generated">
            <a:extLst>
              <a:ext uri="{FF2B5EF4-FFF2-40B4-BE49-F238E27FC236}">
                <a16:creationId xmlns:a16="http://schemas.microsoft.com/office/drawing/2014/main" id="{24B73AA3-525F-6EE4-BCB6-FA61C67F7268}"/>
              </a:ext>
            </a:extLst>
          </p:cNvPr>
          <p:cNvPicPr>
            <a:picLocks noChangeAspect="1"/>
          </p:cNvPicPr>
          <p:nvPr/>
        </p:nvPicPr>
        <p:blipFill rotWithShape="1">
          <a:blip r:embed="rId4">
            <a:extLst>
              <a:ext uri="{28A0092B-C50C-407E-A947-70E740481C1C}">
                <a14:useLocalDpi xmlns:a14="http://schemas.microsoft.com/office/drawing/2010/main" val="0"/>
              </a:ext>
            </a:extLst>
          </a:blip>
          <a:srcRect l="17522"/>
          <a:stretch/>
        </p:blipFill>
        <p:spPr>
          <a:xfrm>
            <a:off x="7767483" y="2105685"/>
            <a:ext cx="4082475" cy="3712307"/>
          </a:xfrm>
          <a:prstGeom prst="rect">
            <a:avLst/>
          </a:prstGeom>
        </p:spPr>
      </p:pic>
    </p:spTree>
    <p:extLst>
      <p:ext uri="{BB962C8B-B14F-4D97-AF65-F5344CB8AC3E}">
        <p14:creationId xmlns:p14="http://schemas.microsoft.com/office/powerpoint/2010/main" val="158559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lstStyle/>
          <a:p>
            <a:r>
              <a:rPr lang="en-NZ"/>
              <a:t>Learn Alert</a:t>
            </a:r>
          </a:p>
        </p:txBody>
      </p:sp>
      <p:pic>
        <p:nvPicPr>
          <p:cNvPr id="6" name="Picture 5">
            <a:extLst>
              <a:ext uri="{FF2B5EF4-FFF2-40B4-BE49-F238E27FC236}">
                <a16:creationId xmlns:a16="http://schemas.microsoft.com/office/drawing/2014/main" id="{E1170DA0-7779-7E06-A28F-5B213CF6A365}"/>
              </a:ext>
            </a:extLst>
          </p:cNvPr>
          <p:cNvPicPr>
            <a:picLocks noChangeAspect="1"/>
          </p:cNvPicPr>
          <p:nvPr/>
        </p:nvPicPr>
        <p:blipFill rotWithShape="1">
          <a:blip r:embed="rId2"/>
          <a:srcRect t="20180" b="11752"/>
          <a:stretch/>
        </p:blipFill>
        <p:spPr>
          <a:xfrm>
            <a:off x="6941265" y="971838"/>
            <a:ext cx="5117593" cy="4455718"/>
          </a:xfrm>
          <a:prstGeom prst="rect">
            <a:avLst/>
          </a:prstGeom>
        </p:spPr>
      </p:pic>
      <p:pic>
        <p:nvPicPr>
          <p:cNvPr id="1026" name="Picture 2" descr="A person in orange overalls and a crane lifting a metal beam&#10;&#10;Description automatically generated with medium confidence">
            <a:extLst>
              <a:ext uri="{FF2B5EF4-FFF2-40B4-BE49-F238E27FC236}">
                <a16:creationId xmlns:a16="http://schemas.microsoft.com/office/drawing/2014/main" id="{D88F0BA8-8995-A2D0-83C6-D5AC83F78E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7074" y="910669"/>
            <a:ext cx="1788644" cy="2389745"/>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A truck with crane on top of it&#10;&#10;Description automatically generated">
            <a:extLst>
              <a:ext uri="{FF2B5EF4-FFF2-40B4-BE49-F238E27FC236}">
                <a16:creationId xmlns:a16="http://schemas.microsoft.com/office/drawing/2014/main" id="{A7BA2BEC-0626-427D-348D-9B410497C0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7074" y="3340358"/>
            <a:ext cx="1788645" cy="237999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5074EF08-0606-168D-7630-D5A4D2EB665D}"/>
              </a:ext>
            </a:extLst>
          </p:cNvPr>
          <p:cNvPicPr>
            <a:picLocks noChangeAspect="1"/>
          </p:cNvPicPr>
          <p:nvPr/>
        </p:nvPicPr>
        <p:blipFill>
          <a:blip r:embed="rId5"/>
          <a:stretch>
            <a:fillRect/>
          </a:stretch>
        </p:blipFill>
        <p:spPr>
          <a:xfrm>
            <a:off x="2188383" y="910669"/>
            <a:ext cx="4823798" cy="4455718"/>
          </a:xfrm>
          <a:prstGeom prst="rect">
            <a:avLst/>
          </a:prstGeom>
        </p:spPr>
      </p:pic>
    </p:spTree>
    <p:extLst>
      <p:ext uri="{BB962C8B-B14F-4D97-AF65-F5344CB8AC3E}">
        <p14:creationId xmlns:p14="http://schemas.microsoft.com/office/powerpoint/2010/main" val="29004466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1">
            <a:extLst>
              <a:ext uri="{FF2B5EF4-FFF2-40B4-BE49-F238E27FC236}">
                <a16:creationId xmlns:a16="http://schemas.microsoft.com/office/drawing/2014/main" id="{FBCE6161-1607-8DBB-739D-41796D33F15F}"/>
              </a:ext>
            </a:extLst>
          </p:cNvPr>
          <p:cNvSpPr>
            <a:spLocks noGrp="1"/>
          </p:cNvSpPr>
          <p:nvPr>
            <p:ph sz="quarter" idx="10"/>
          </p:nvPr>
        </p:nvSpPr>
        <p:spPr>
          <a:xfrm>
            <a:off x="627063" y="279400"/>
            <a:ext cx="10928350" cy="846138"/>
          </a:xfrm>
        </p:spPr>
        <p:txBody>
          <a:bodyPr/>
          <a:lstStyle/>
          <a:p>
            <a:r>
              <a:rPr lang="en-NZ"/>
              <a:t>Safety Alert</a:t>
            </a:r>
          </a:p>
        </p:txBody>
      </p:sp>
      <p:pic>
        <p:nvPicPr>
          <p:cNvPr id="6" name="Picture 5">
            <a:extLst>
              <a:ext uri="{FF2B5EF4-FFF2-40B4-BE49-F238E27FC236}">
                <a16:creationId xmlns:a16="http://schemas.microsoft.com/office/drawing/2014/main" id="{30341A45-5851-67F2-9730-BCC48FA2C5F6}"/>
              </a:ext>
            </a:extLst>
          </p:cNvPr>
          <p:cNvPicPr>
            <a:picLocks noChangeAspect="1"/>
          </p:cNvPicPr>
          <p:nvPr/>
        </p:nvPicPr>
        <p:blipFill rotWithShape="1">
          <a:blip r:embed="rId2"/>
          <a:srcRect t="-1" b="44872"/>
          <a:stretch/>
        </p:blipFill>
        <p:spPr>
          <a:xfrm>
            <a:off x="2640761" y="984831"/>
            <a:ext cx="4718687" cy="3523670"/>
          </a:xfrm>
          <a:prstGeom prst="rect">
            <a:avLst/>
          </a:prstGeom>
        </p:spPr>
      </p:pic>
      <p:pic>
        <p:nvPicPr>
          <p:cNvPr id="8" name="Picture 7">
            <a:extLst>
              <a:ext uri="{FF2B5EF4-FFF2-40B4-BE49-F238E27FC236}">
                <a16:creationId xmlns:a16="http://schemas.microsoft.com/office/drawing/2014/main" id="{4DC23C3F-4A6B-6231-5B74-8BEA27A5B8A9}"/>
              </a:ext>
            </a:extLst>
          </p:cNvPr>
          <p:cNvPicPr>
            <a:picLocks noChangeAspect="1"/>
          </p:cNvPicPr>
          <p:nvPr/>
        </p:nvPicPr>
        <p:blipFill>
          <a:blip r:embed="rId3"/>
          <a:stretch>
            <a:fillRect/>
          </a:stretch>
        </p:blipFill>
        <p:spPr>
          <a:xfrm>
            <a:off x="7448365" y="984830"/>
            <a:ext cx="4568874" cy="4030900"/>
          </a:xfrm>
          <a:prstGeom prst="rect">
            <a:avLst/>
          </a:prstGeom>
        </p:spPr>
      </p:pic>
      <p:pic>
        <p:nvPicPr>
          <p:cNvPr id="9" name="Picture 8">
            <a:extLst>
              <a:ext uri="{FF2B5EF4-FFF2-40B4-BE49-F238E27FC236}">
                <a16:creationId xmlns:a16="http://schemas.microsoft.com/office/drawing/2014/main" id="{ED781DA2-0256-A392-A6F6-872B92C42A13}"/>
              </a:ext>
            </a:extLst>
          </p:cNvPr>
          <p:cNvPicPr>
            <a:picLocks noChangeAspect="1"/>
          </p:cNvPicPr>
          <p:nvPr/>
        </p:nvPicPr>
        <p:blipFill rotWithShape="1">
          <a:blip r:embed="rId2"/>
          <a:srcRect l="46072" t="65522"/>
          <a:stretch/>
        </p:blipFill>
        <p:spPr>
          <a:xfrm>
            <a:off x="351852" y="3491948"/>
            <a:ext cx="1988738" cy="1722268"/>
          </a:xfrm>
          <a:prstGeom prst="rect">
            <a:avLst/>
          </a:prstGeom>
        </p:spPr>
      </p:pic>
      <p:pic>
        <p:nvPicPr>
          <p:cNvPr id="10" name="Picture 9">
            <a:extLst>
              <a:ext uri="{FF2B5EF4-FFF2-40B4-BE49-F238E27FC236}">
                <a16:creationId xmlns:a16="http://schemas.microsoft.com/office/drawing/2014/main" id="{E9953320-2C5B-4FB9-F253-96C98CBE05D1}"/>
              </a:ext>
            </a:extLst>
          </p:cNvPr>
          <p:cNvPicPr>
            <a:picLocks noChangeAspect="1"/>
          </p:cNvPicPr>
          <p:nvPr/>
        </p:nvPicPr>
        <p:blipFill rotWithShape="1">
          <a:blip r:embed="rId2"/>
          <a:srcRect t="65522" r="54326"/>
          <a:stretch/>
        </p:blipFill>
        <p:spPr>
          <a:xfrm>
            <a:off x="174761" y="1242364"/>
            <a:ext cx="2076912" cy="2123689"/>
          </a:xfrm>
          <a:prstGeom prst="rect">
            <a:avLst/>
          </a:prstGeom>
        </p:spPr>
      </p:pic>
      <p:sp>
        <p:nvSpPr>
          <p:cNvPr id="2" name="TextBox 1">
            <a:extLst>
              <a:ext uri="{FF2B5EF4-FFF2-40B4-BE49-F238E27FC236}">
                <a16:creationId xmlns:a16="http://schemas.microsoft.com/office/drawing/2014/main" id="{D29DA440-E148-EEAB-BB8A-6E06F7DC6C02}"/>
              </a:ext>
            </a:extLst>
          </p:cNvPr>
          <p:cNvSpPr txBox="1"/>
          <p:nvPr/>
        </p:nvSpPr>
        <p:spPr>
          <a:xfrm>
            <a:off x="2905201" y="4952322"/>
            <a:ext cx="4189806" cy="523220"/>
          </a:xfrm>
          <a:prstGeom prst="rect">
            <a:avLst/>
          </a:prstGeom>
          <a:noFill/>
        </p:spPr>
        <p:txBody>
          <a:bodyPr wrap="square" rtlCol="0">
            <a:spAutoFit/>
          </a:bodyPr>
          <a:lstStyle/>
          <a:p>
            <a:r>
              <a:rPr lang="en-US" sz="1400" b="1" i="1">
                <a:solidFill>
                  <a:srgbClr val="0A5075"/>
                </a:solidFill>
              </a:rPr>
              <a:t>We should always use waratah drivers with shrouds fitted</a:t>
            </a:r>
            <a:endParaRPr lang="en-NZ" sz="1400" b="1" i="1">
              <a:solidFill>
                <a:srgbClr val="0A5075"/>
              </a:solidFill>
            </a:endParaRPr>
          </a:p>
        </p:txBody>
      </p:sp>
    </p:spTree>
    <p:extLst>
      <p:ext uri="{BB962C8B-B14F-4D97-AF65-F5344CB8AC3E}">
        <p14:creationId xmlns:p14="http://schemas.microsoft.com/office/powerpoint/2010/main" val="40342487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lstStyle/>
          <a:p>
            <a:r>
              <a:rPr lang="en-NZ"/>
              <a:t>Critical Risk Stats - September</a:t>
            </a:r>
          </a:p>
        </p:txBody>
      </p:sp>
      <p:sp>
        <p:nvSpPr>
          <p:cNvPr id="3" name="Text Placeholder 2"/>
          <p:cNvSpPr>
            <a:spLocks noGrp="1"/>
          </p:cNvSpPr>
          <p:nvPr>
            <p:ph type="body" sz="quarter" idx="11"/>
          </p:nvPr>
        </p:nvSpPr>
        <p:spPr>
          <a:xfrm>
            <a:off x="262096" y="1125274"/>
            <a:ext cx="4645572" cy="4598989"/>
          </a:xfrm>
        </p:spPr>
        <p:txBody>
          <a:bodyPr numCol="1">
            <a:normAutofit/>
          </a:bodyPr>
          <a:lstStyle/>
          <a:p>
            <a:pPr marL="171450" marR="0" lvl="0" indent="-1714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NZ" sz="1800" b="0" i="0" u="none" strike="noStrike" kern="0" cap="none" spc="0" normalizeH="0" baseline="0" noProof="0">
                <a:ln>
                  <a:noFill/>
                </a:ln>
                <a:solidFill>
                  <a:srgbClr val="005F86"/>
                </a:solidFill>
                <a:effectLst/>
                <a:uLnTx/>
                <a:uFillTx/>
                <a:latin typeface="+mn-lt"/>
                <a:ea typeface="+mn-ea"/>
                <a:cs typeface="+mn-cs"/>
              </a:rPr>
              <a:t>In September there were 49 reported critical risk related incidents, this is a decrease from </a:t>
            </a:r>
            <a:br>
              <a:rPr kumimoji="0" lang="en-NZ" sz="1800" b="0" i="0" u="none" strike="noStrike" kern="0" cap="none" spc="0" normalizeH="0" baseline="0" noProof="0">
                <a:ln>
                  <a:noFill/>
                </a:ln>
                <a:solidFill>
                  <a:srgbClr val="005F86"/>
                </a:solidFill>
                <a:effectLst/>
                <a:uLnTx/>
                <a:uFillTx/>
                <a:latin typeface="+mn-lt"/>
                <a:ea typeface="+mn-ea"/>
                <a:cs typeface="+mn-cs"/>
              </a:rPr>
            </a:br>
            <a:r>
              <a:rPr kumimoji="0" lang="en-NZ" sz="1800" b="0" i="0" u="none" strike="noStrike" kern="0" cap="none" spc="0" normalizeH="0" baseline="0" noProof="0">
                <a:ln>
                  <a:noFill/>
                </a:ln>
                <a:solidFill>
                  <a:srgbClr val="005F86"/>
                </a:solidFill>
                <a:effectLst/>
                <a:uLnTx/>
                <a:uFillTx/>
                <a:latin typeface="+mn-lt"/>
                <a:ea typeface="+mn-ea"/>
                <a:cs typeface="+mn-cs"/>
              </a:rPr>
              <a:t>August (85) and an increase from September 2022 (27)</a:t>
            </a:r>
          </a:p>
          <a:p>
            <a:pPr marL="171450" marR="0" lvl="0" indent="-1714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NZ" sz="1800" kern="0">
              <a:solidFill>
                <a:srgbClr val="005F86"/>
              </a:solidFill>
            </a:endParaRPr>
          </a:p>
          <a:p>
            <a:pPr marL="171450" marR="0" lvl="0" indent="-1714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NZ" sz="1800" b="0" i="0" u="none" strike="noStrike" kern="0" cap="none" spc="0" normalizeH="0" baseline="0" noProof="0">
              <a:ln>
                <a:noFill/>
              </a:ln>
              <a:solidFill>
                <a:srgbClr val="005F86"/>
              </a:solidFill>
              <a:effectLst/>
              <a:uLnTx/>
              <a:uFillTx/>
              <a:latin typeface="+mn-lt"/>
              <a:ea typeface="+mn-ea"/>
              <a:cs typeface="+mn-cs"/>
            </a:endParaRPr>
          </a:p>
          <a:p>
            <a:pPr marL="171450" marR="0" lvl="0" indent="-1714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NZ" sz="1800" b="0" i="0" u="none" strike="noStrike" kern="0" cap="none" spc="0" normalizeH="0" baseline="0">
                <a:ln>
                  <a:noFill/>
                </a:ln>
                <a:solidFill>
                  <a:srgbClr val="005F86"/>
                </a:solidFill>
                <a:effectLst/>
                <a:uLnTx/>
                <a:uFillTx/>
                <a:latin typeface="+mn-lt"/>
                <a:ea typeface="+mn-ea"/>
                <a:cs typeface="+mn-cs"/>
              </a:rPr>
              <a:t>Traffic/Pedestrian Movement is our highest reported critical risk this month with 15 reports, followed by at Working with/near Services at 9 and Work at Height/Dropped Objects at 9.</a:t>
            </a:r>
            <a:endParaRPr kumimoji="0" lang="en-NZ" sz="1800" b="0" i="0" u="none" strike="noStrike" kern="0" cap="none" spc="0" normalizeH="0" baseline="0" noProof="0">
              <a:ln>
                <a:noFill/>
              </a:ln>
              <a:solidFill>
                <a:srgbClr val="005F86"/>
              </a:solidFill>
              <a:effectLst/>
              <a:uLnTx/>
              <a:uFillTx/>
              <a:latin typeface="+mn-lt"/>
              <a:ea typeface="+mn-ea"/>
              <a:cs typeface="+mn-cs"/>
            </a:endParaRPr>
          </a:p>
          <a:p>
            <a:endParaRPr lang="en-NZ"/>
          </a:p>
        </p:txBody>
      </p:sp>
      <p:sp>
        <p:nvSpPr>
          <p:cNvPr id="5" name="TextBox 4">
            <a:extLst>
              <a:ext uri="{FF2B5EF4-FFF2-40B4-BE49-F238E27FC236}">
                <a16:creationId xmlns:a16="http://schemas.microsoft.com/office/drawing/2014/main" id="{D9F7DE2D-FD9A-E4D4-2382-D65FD849E02A}"/>
              </a:ext>
            </a:extLst>
          </p:cNvPr>
          <p:cNvSpPr txBox="1"/>
          <p:nvPr/>
        </p:nvSpPr>
        <p:spPr>
          <a:xfrm>
            <a:off x="1054964" y="5149048"/>
            <a:ext cx="3059836" cy="430887"/>
          </a:xfrm>
          <a:prstGeom prst="rect">
            <a:avLst/>
          </a:prstGeom>
          <a:noFill/>
        </p:spPr>
        <p:txBody>
          <a:bodyPr wrap="square" rtlCol="0">
            <a:spAutoFit/>
          </a:bodyPr>
          <a:lstStyle/>
          <a:p>
            <a:pPr algn="ctr"/>
            <a:r>
              <a:rPr lang="en-US" sz="1100"/>
              <a:t>If you’re interested in seeing other stats please let us know!</a:t>
            </a:r>
            <a:endParaRPr lang="en-NZ" sz="1100"/>
          </a:p>
        </p:txBody>
      </p:sp>
      <p:graphicFrame>
        <p:nvGraphicFramePr>
          <p:cNvPr id="4" name="Chart 3">
            <a:extLst>
              <a:ext uri="{FF2B5EF4-FFF2-40B4-BE49-F238E27FC236}">
                <a16:creationId xmlns:a16="http://schemas.microsoft.com/office/drawing/2014/main" id="{9A0AC470-0EA2-B982-991C-41FA8A74BDA2}"/>
              </a:ext>
            </a:extLst>
          </p:cNvPr>
          <p:cNvGraphicFramePr>
            <a:graphicFrameLocks/>
          </p:cNvGraphicFramePr>
          <p:nvPr>
            <p:extLst>
              <p:ext uri="{D42A27DB-BD31-4B8C-83A1-F6EECF244321}">
                <p14:modId xmlns:p14="http://schemas.microsoft.com/office/powerpoint/2010/main" val="2557886976"/>
              </p:ext>
            </p:extLst>
          </p:nvPr>
        </p:nvGraphicFramePr>
        <p:xfrm>
          <a:off x="5505634" y="734620"/>
          <a:ext cx="6381565" cy="484531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901784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9092668-4DD6-ED1A-7393-1B6A4369626C}"/>
              </a:ext>
            </a:extLst>
          </p:cNvPr>
          <p:cNvSpPr>
            <a:spLocks noGrp="1"/>
          </p:cNvSpPr>
          <p:nvPr>
            <p:ph sz="quarter" idx="10"/>
          </p:nvPr>
        </p:nvSpPr>
        <p:spPr>
          <a:xfrm>
            <a:off x="490853" y="2845019"/>
            <a:ext cx="3582809" cy="2801056"/>
          </a:xfrm>
        </p:spPr>
        <p:txBody>
          <a:bodyPr/>
          <a:lstStyle/>
          <a:p>
            <a:pPr marL="0" marR="0" lvl="0" indent="0" algn="ctr" defTabSz="457189"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B0B9"/>
                </a:solidFill>
                <a:effectLst/>
                <a:uLnTx/>
                <a:uFillTx/>
                <a:latin typeface="Calibri" panose="020F0502020204030204" pitchFamily="34" charset="0"/>
                <a:ea typeface="MS Mincho" panose="02020609040205080304" pitchFamily="49" charset="-128"/>
                <a:cs typeface="Calibri" panose="020F0502020204030204" pitchFamily="34" charset="0"/>
              </a:rPr>
              <a:t>Safety topic of the month</a:t>
            </a:r>
          </a:p>
          <a:p>
            <a:pPr marL="0" marR="0" lvl="0" indent="0" algn="ctr" defTabSz="457189"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B0B9"/>
              </a:solidFill>
              <a:effectLst/>
              <a:uLnTx/>
              <a:uFillTx/>
              <a:latin typeface="Calibri" panose="020F0502020204030204" pitchFamily="34" charset="0"/>
              <a:ea typeface="MS Mincho" panose="02020609040205080304" pitchFamily="49" charset="-128"/>
              <a:cs typeface="Calibri" panose="020F0502020204030204" pitchFamily="34" charset="0"/>
            </a:endParaRPr>
          </a:p>
          <a:p>
            <a:pPr marL="0" marR="0" lvl="0" indent="0" algn="ctr" defTabSz="457189"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00B0B9"/>
                </a:solidFill>
                <a:effectLst/>
                <a:uLnTx/>
                <a:uFillTx/>
                <a:latin typeface="Calibri" panose="020F0502020204030204" pitchFamily="34" charset="0"/>
                <a:ea typeface="MS Mincho" panose="02020609040205080304" pitchFamily="49" charset="-128"/>
                <a:cs typeface="Calibri" panose="020F0502020204030204" pitchFamily="34" charset="0"/>
              </a:rPr>
              <a:t>Working at Heights</a:t>
            </a:r>
          </a:p>
          <a:p>
            <a:endParaRPr lang="en-NZ"/>
          </a:p>
        </p:txBody>
      </p:sp>
    </p:spTree>
    <p:extLst>
      <p:ext uri="{BB962C8B-B14F-4D97-AF65-F5344CB8AC3E}">
        <p14:creationId xmlns:p14="http://schemas.microsoft.com/office/powerpoint/2010/main" val="1562556551"/>
      </p:ext>
    </p:extLst>
  </p:cSld>
  <p:clrMapOvr>
    <a:masterClrMapping/>
  </p:clrMapOvr>
</p:sld>
</file>

<file path=ppt/theme/theme1.xml><?xml version="1.0" encoding="utf-8"?>
<a:theme xmlns:a="http://schemas.openxmlformats.org/drawingml/2006/main" name="Wellington Water 3">
  <a:themeElements>
    <a:clrScheme name="Custom 1">
      <a:dk1>
        <a:srgbClr val="0A5075"/>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Stantec Moments">
  <a:themeElements>
    <a:clrScheme name="Stantec 1">
      <a:dk1>
        <a:srgbClr val="222222"/>
      </a:dk1>
      <a:lt1>
        <a:sysClr val="window" lastClr="FFFFFF"/>
      </a:lt1>
      <a:dk2>
        <a:srgbClr val="ED7000"/>
      </a:dk2>
      <a:lt2>
        <a:srgbClr val="333333"/>
      </a:lt2>
      <a:accent1>
        <a:srgbClr val="636363"/>
      </a:accent1>
      <a:accent2>
        <a:srgbClr val="A1A1A1"/>
      </a:accent2>
      <a:accent3>
        <a:srgbClr val="D1D1D1"/>
      </a:accent3>
      <a:accent4>
        <a:srgbClr val="007DA3"/>
      </a:accent4>
      <a:accent5>
        <a:srgbClr val="E9C500"/>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Wellington Water 3">
  <a:themeElements>
    <a:clrScheme name="Custom 1">
      <a:dk1>
        <a:srgbClr val="0A5075"/>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LongProperties xmlns="http://schemas.microsoft.com/office/2006/metadata/longProperties"/>
</file>

<file path=customXml/item2.xml><?xml version="1.0" encoding="utf-8"?>
<p:properties xmlns:p="http://schemas.microsoft.com/office/2006/metadata/properties" xmlns:xsi="http://www.w3.org/2001/XMLSchema-instance" xmlns:pc="http://schemas.microsoft.com/office/infopath/2007/PartnerControls">
  <documentManagement>
    <Subactivity xmlns="e21cbe00-2104-4159-b9b9-bd54555d1bf2">Hazard Identification</Subactivity>
    <Activity xmlns="e21cbe00-2104-4159-b9b9-bd54555d1bf2">Health and Safety</Activity>
    <Aggregation_Status xmlns="fa4dad10-0714-47d0-996c-c1d37a9c52bc">Normal</Aggregation_Status>
    <CategoryValue xmlns="e21cbe00-2104-4159-b9b9-bd54555d1bf2">NA</CategoryValue>
    <Case xmlns="e21cbe00-2104-4159-b9b9-bd54555d1bf2">NA</Case>
    <Project xmlns="e21cbe00-2104-4159-b9b9-bd54555d1bf2">NA</Project>
    <FunctionGroup xmlns="e21cbe00-2104-4159-b9b9-bd54555d1bf2">NA</FunctionGroup>
    <Function xmlns="e21cbe00-2104-4159-b9b9-bd54555d1bf2">How we Work</Function>
    <TaxCatchAll xmlns="d43d3ae9-313c-4fce-b651-5b2e4e699c9b"/>
    <Related_People xmlns="fa4dad10-0714-47d0-996c-c1d37a9c52bc">
      <UserInfo>
        <DisplayName/>
        <AccountId xsi:nil="true"/>
        <AccountType/>
      </UserInfo>
    </Related_People>
    <PRA_Type xmlns="fa4dad10-0714-47d0-996c-c1d37a9c52bc">Doc</PRA_Type>
    <DocumentType xmlns="e21cbe00-2104-4159-b9b9-bd54555d1bf2">Knowledge, Reference</DocumentType>
    <Narrative xmlns="fa4dad10-0714-47d0-996c-c1d37a9c52bc" xsi:nil="true"/>
    <CategoryName xmlns="e21cbe00-2104-4159-b9b9-bd54555d1bf2">NA</CategoryName>
    <AssetID xmlns="e0f3bcdb-3a02-484d-aeab-00bd1175b659" xsi:nil="true"/>
    <Record_Type xmlns="fa4dad10-0714-47d0-996c-c1d37a9c52bc">Normal</Record_Type>
    <ld178665f3814f4f9c603fcdeb0c11d2 xmlns="ef65b35c-8e06-45fc-861e-7b0cdbf224b6">
      <Terms xmlns="http://schemas.microsoft.com/office/infopath/2007/PartnerControls"/>
    </ld178665f3814f4f9c603fcdeb0c11d2>
    <PRA_Text_1 xmlns="fa4dad10-0714-47d0-996c-c1d37a9c52bc" xsi:nil="true"/>
    <PRA_Text_4 xmlns="fa4dad10-0714-47d0-996c-c1d37a9c52bc" xsi:nil="true"/>
    <PRA_Date_2 xmlns="fa4dad10-0714-47d0-996c-c1d37a9c52bc" xsi:nil="true"/>
    <Volume xmlns="e21cbe00-2104-4159-b9b9-bd54555d1bf2">NA</Volume>
    <Read_Only_Status xmlns="fa4dad10-0714-47d0-996c-c1d37a9c52bc">Open</Read_Only_Status>
    <PRA_Text_2 xmlns="fa4dad10-0714-47d0-996c-c1d37a9c52bc" xsi:nil="true"/>
    <PRA_Text_5 xmlns="fa4dad10-0714-47d0-996c-c1d37a9c52bc" xsi:nil="true"/>
    <Original_Document xmlns="fa4dad10-0714-47d0-996c-c1d37a9c52bc" xsi:nil="true"/>
    <Know-How_Type xmlns="fa4dad10-0714-47d0-996c-c1d37a9c52bc">NA</Know-How_Type>
    <FlagItem xmlns="868aff26-896e-4892-a20b-226eb35bf304">false</FlagItem>
    <FileReference xmlns="e0f3bcdb-3a02-484d-aeab-00bd1175b659" xsi:nil="true"/>
    <PRA_Text_3 xmlns="fa4dad10-0714-47d0-996c-c1d37a9c52bc" xsi:nil="true"/>
    <PRA_Date_1 xmlns="fa4dad10-0714-47d0-996c-c1d37a9c52bc" xsi:nil="true"/>
    <Key_x0020_Words xmlns="e21cbe00-2104-4159-b9b9-bd54555d1bf2"/>
    <PRA_Date_Disposal xmlns="fa4dad10-0714-47d0-996c-c1d37a9c52bc" xsi:nil="true"/>
    <eDocsNumber xmlns="e0f3bcdb-3a02-484d-aeab-00bd1175b659" xsi:nil="true"/>
    <Target_Audience xmlns="fa4dad10-0714-47d0-996c-c1d37a9c52bc">Internal</Target_Audience>
    <PRA_Date_Trigger xmlns="fa4dad10-0714-47d0-996c-c1d37a9c52bc" xsi:nil="true"/>
    <Authoritative_Version xmlns="fa4dad10-0714-47d0-996c-c1d37a9c52bc">false</Authoritative_Version>
    <ChangesNeeded xmlns="868aff26-896e-4892-a20b-226eb35bf304" xsi:nil="true"/>
    <Council xmlns="e0f3bcdb-3a02-484d-aeab-00bd1175b659"/>
    <PRA_Date_3 xmlns="fa4dad10-0714-47d0-996c-c1d37a9c52bc" xsi:nil="true"/>
    <RecordID xmlns="fa4dad10-0714-47d0-996c-c1d37a9c52bc">636353</RecordID>
    <_dlc_DocIdUrl xmlns="fa4dad10-0714-47d0-996c-c1d37a9c52bc">
      <Url>https://woogle.wellingtonwater.co.nz/site/hsaf/_layouts/15/DocIdRedir.aspx?ID=ACT72-462813230-525</Url>
      <Description>ACT72-462813230-525</Description>
    </_dlc_DocIdUrl>
    <SharedWithUsers xmlns="f88062b6-32b7-42a8-b4e7-d0860b5ef753">
      <UserInfo>
        <DisplayName>Robert Mackie</DisplayName>
        <AccountId>16</AccountId>
        <AccountType/>
      </UserInfo>
      <UserInfo>
        <DisplayName>Rachelle Frickleton</DisplayName>
        <AccountId>276</AccountId>
        <AccountType/>
      </UserInfo>
      <UserInfo>
        <DisplayName>Rachel Goodfellow</DisplayName>
        <AccountId>141</AccountId>
        <AccountType/>
      </UserInfo>
      <UserInfo>
        <DisplayName>Alisha Paul</DisplayName>
        <AccountId>186</AccountId>
        <AccountType/>
      </UserInfo>
      <UserInfo>
        <DisplayName>Chris Anderson</DisplayName>
        <AccountId>25</AccountId>
        <AccountType/>
      </UserInfo>
      <UserInfo>
        <DisplayName>Luke Taylor</DisplayName>
        <AccountId>27</AccountId>
        <AccountType/>
      </UserInfo>
      <UserInfo>
        <DisplayName>Jono Lowe</DisplayName>
        <AccountId>182</AccountId>
        <AccountType/>
      </UserInfo>
      <UserInfo>
        <DisplayName>Joanna Isaac</DisplayName>
        <AccountId>299</AccountId>
        <AccountType/>
      </UserInfo>
      <UserInfo>
        <DisplayName>Nick Oldham</DisplayName>
        <AccountId>78</AccountId>
        <AccountType/>
      </UserInfo>
    </SharedWithUsers>
    <_dlc_DocId xmlns="fa4dad10-0714-47d0-996c-c1d37a9c52bc">ACT72-462813230-525</_dlc_DocId>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ct:contentTypeSchema xmlns:ct="http://schemas.microsoft.com/office/2006/metadata/contentType" xmlns:ma="http://schemas.microsoft.com/office/2006/metadata/properties/metaAttributes" ct:_="" ma:_="" ma:contentTypeName="eDocument" ma:contentTypeID="0x010100AAAAAAAAAAAAAAAAAAAAAAAAAAAAAA0200F9737C267E9028458757E3D01F85ACE9" ma:contentTypeVersion="35" ma:contentTypeDescription="Standard Electronic Document" ma:contentTypeScope="" ma:versionID="ecc0ca110164cd71b6180fffb991269d">
  <xsd:schema xmlns:xsd="http://www.w3.org/2001/XMLSchema" xmlns:xs="http://www.w3.org/2001/XMLSchema" xmlns:p="http://schemas.microsoft.com/office/2006/metadata/properties" xmlns:ns2="e21cbe00-2104-4159-b9b9-bd54555d1bf2" xmlns:ns3="e0f3bcdb-3a02-484d-aeab-00bd1175b659" xmlns:ns4="ef65b35c-8e06-45fc-861e-7b0cdbf224b6" xmlns:ns5="fa4dad10-0714-47d0-996c-c1d37a9c52bc" xmlns:ns6="d43d3ae9-313c-4fce-b651-5b2e4e699c9b" xmlns:ns7="868aff26-896e-4892-a20b-226eb35bf304" xmlns:ns8="f88062b6-32b7-42a8-b4e7-d0860b5ef753" targetNamespace="http://schemas.microsoft.com/office/2006/metadata/properties" ma:root="true" ma:fieldsID="0bff56b98b4e108de87074bcd1cd7f49" ns2:_="" ns3:_="" ns4:_="" ns5:_="" ns6:_="" ns7:_="" ns8:_="">
    <xsd:import namespace="e21cbe00-2104-4159-b9b9-bd54555d1bf2"/>
    <xsd:import namespace="e0f3bcdb-3a02-484d-aeab-00bd1175b659"/>
    <xsd:import namespace="ef65b35c-8e06-45fc-861e-7b0cdbf224b6"/>
    <xsd:import namespace="fa4dad10-0714-47d0-996c-c1d37a9c52bc"/>
    <xsd:import namespace="d43d3ae9-313c-4fce-b651-5b2e4e699c9b"/>
    <xsd:import namespace="868aff26-896e-4892-a20b-226eb35bf304"/>
    <xsd:import namespace="f88062b6-32b7-42a8-b4e7-d0860b5ef753"/>
    <xsd:element name="properties">
      <xsd:complexType>
        <xsd:sequence>
          <xsd:element name="documentManagement">
            <xsd:complexType>
              <xsd:all>
                <xsd:element ref="ns2:DocumentType"/>
                <xsd:element ref="ns2:Subactivity"/>
                <xsd:element ref="ns3:Council" minOccurs="0"/>
                <xsd:element ref="ns3:AssetID" minOccurs="0"/>
                <xsd:element ref="ns5:PRA_Type" minOccurs="0"/>
                <xsd:element ref="ns5:Aggregation_Status" minOccurs="0"/>
                <xsd:element ref="ns5:Narrative" minOccurs="0"/>
                <xsd:element ref="ns5:Record_Type" minOccurs="0"/>
                <xsd:element ref="ns5:Read_Only_Status" minOccurs="0"/>
                <xsd:element ref="ns5:Authoritative_Version" minOccurs="0"/>
                <xsd:element ref="ns5:PRA_Text_1" minOccurs="0"/>
                <xsd:element ref="ns5:PRA_Text_2" minOccurs="0"/>
                <xsd:element ref="ns5:PRA_Text_3" minOccurs="0"/>
                <xsd:element ref="ns5:PRA_Text_4" minOccurs="0"/>
                <xsd:element ref="ns5:PRA_Text_5" minOccurs="0"/>
                <xsd:element ref="ns5:PRA_Date_1" minOccurs="0"/>
                <xsd:element ref="ns5:PRA_Date_2" minOccurs="0"/>
                <xsd:element ref="ns5:PRA_Date_3" minOccurs="0"/>
                <xsd:element ref="ns5:PRA_Date_Trigger" minOccurs="0"/>
                <xsd:element ref="ns5:PRA_Date_Disposal" minOccurs="0"/>
                <xsd:element ref="ns3:FileReference" minOccurs="0"/>
                <xsd:element ref="ns3:eDocsNumber" minOccurs="0"/>
                <xsd:element ref="ns5:Original_Document" minOccurs="0"/>
                <xsd:element ref="ns5:Related_People" minOccurs="0"/>
                <xsd:element ref="ns5:Know-How_Type" minOccurs="0"/>
                <xsd:element ref="ns2:FunctionGroup" minOccurs="0"/>
                <xsd:element ref="ns2:Function" minOccurs="0"/>
                <xsd:element ref="ns2:Activity" minOccurs="0"/>
                <xsd:element ref="ns2:Project" minOccurs="0"/>
                <xsd:element ref="ns2:Case" minOccurs="0"/>
                <xsd:element ref="ns2:Key_x0020_Words" minOccurs="0"/>
                <xsd:element ref="ns2:CategoryName" minOccurs="0"/>
                <xsd:element ref="ns2:CategoryValue" minOccurs="0"/>
                <xsd:element ref="ns2:Volume" minOccurs="0"/>
                <xsd:element ref="ns5:Target_Audience" minOccurs="0"/>
                <xsd:element ref="ns5:RecordID" minOccurs="0"/>
                <xsd:element ref="ns4:ld178665f3814f4f9c603fcdeb0c11d2" minOccurs="0"/>
                <xsd:element ref="ns6:TaxCatchAll" minOccurs="0"/>
                <xsd:element ref="ns5:_dlc_DocId" minOccurs="0"/>
                <xsd:element ref="ns5:_dlc_DocIdUrl" minOccurs="0"/>
                <xsd:element ref="ns5:_dlc_DocIdPersistId" minOccurs="0"/>
                <xsd:element ref="ns7:FlagItem" minOccurs="0"/>
                <xsd:element ref="ns7:ChangesNeeded" minOccurs="0"/>
                <xsd:element ref="ns8: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21cbe00-2104-4159-b9b9-bd54555d1bf2" elementFormDefault="qualified">
    <xsd:import namespace="http://schemas.microsoft.com/office/2006/documentManagement/types"/>
    <xsd:import namespace="http://schemas.microsoft.com/office/infopath/2007/PartnerControls"/>
    <xsd:element name="DocumentType" ma:index="2" ma:displayName="Document Type" ma:format="Dropdown" ma:internalName="DocumentType">
      <xsd:simpleType>
        <xsd:restriction base="dms:Choice">
          <xsd:enumeration value="Analysis, Assessment, Calculation or Model"/>
          <xsd:enumeration value="Compliance, Consent, Certificate"/>
          <xsd:enumeration value="Contract, Variation, Agreement"/>
          <xsd:enumeration value="Drawings, Maps, Designs"/>
          <xsd:enumeration value="Employment related"/>
          <xsd:enumeration value="External Correspondence"/>
          <xsd:enumeration value="Filenote, Memo"/>
          <xsd:enumeration value="Financial related"/>
          <xsd:enumeration value="Image, Photo, Multimedia"/>
          <xsd:enumeration value="Knowledge, Reference"/>
          <xsd:enumeration value="Meeting related"/>
          <xsd:enumeration value="Policy, Guideline, Process"/>
          <xsd:enumeration value="Presentation, Speech"/>
          <xsd:enumeration value="Procurement"/>
          <xsd:enumeration value="Programme, Brief, Planning related"/>
          <xsd:enumeration value="Publication Material"/>
          <xsd:enumeration value="Register or Data"/>
          <xsd:enumeration value="Report"/>
          <xsd:enumeration value="Request for Service"/>
          <xsd:enumeration value="Specification, Standard"/>
          <xsd:enumeration value="Strategy"/>
          <xsd:enumeration value="Template, Checklist or Form"/>
        </xsd:restriction>
      </xsd:simpleType>
    </xsd:element>
    <xsd:element name="Subactivity" ma:index="3" ma:displayName="Subactivity" ma:format="Dropdown" ma:internalName="Subactivity">
      <xsd:simpleType>
        <xsd:union memberTypes="dms:Text">
          <xsd:simpleType>
            <xsd:restriction base="dms:Choice">
              <xsd:enumeration value="Accident and Incident Management"/>
              <xsd:enumeration value="Analyses"/>
              <xsd:enumeration value="Employee Welfare"/>
              <xsd:enumeration value="Environment"/>
              <xsd:enumeration value="Hazard Identification"/>
              <xsd:enumeration value="Safety in Design"/>
              <xsd:enumeration value="Security"/>
              <xsd:enumeration value="Vision/Statement"/>
            </xsd:restriction>
          </xsd:simpleType>
        </xsd:union>
      </xsd:simpleType>
    </xsd:element>
    <xsd:element name="FunctionGroup" ma:index="33" nillable="true" ma:displayName="Function Group" ma:default="NA" ma:format="RadioButtons" ma:hidden="true" ma:internalName="FunctionGroup" ma:readOnly="false">
      <xsd:simpleType>
        <xsd:union memberTypes="dms:Text">
          <xsd:simpleType>
            <xsd:restriction base="dms:Choice">
              <xsd:enumeration value="NA"/>
            </xsd:restriction>
          </xsd:simpleType>
        </xsd:union>
      </xsd:simpleType>
    </xsd:element>
    <xsd:element name="Function" ma:index="34" nillable="true" ma:displayName="Function" ma:default="How we Work" ma:format="RadioButtons" ma:hidden="true" ma:internalName="Function" ma:readOnly="false">
      <xsd:simpleType>
        <xsd:union memberTypes="dms:Text">
          <xsd:simpleType>
            <xsd:restriction base="dms:Choice">
              <xsd:enumeration value="How we Work"/>
            </xsd:restriction>
          </xsd:simpleType>
        </xsd:union>
      </xsd:simpleType>
    </xsd:element>
    <xsd:element name="Activity" ma:index="35" nillable="true" ma:displayName="Activity" ma:default="Health and Safety" ma:format="RadioButtons" ma:hidden="true" ma:internalName="Activity" ma:readOnly="false">
      <xsd:simpleType>
        <xsd:union memberTypes="dms:Text">
          <xsd:simpleType>
            <xsd:restriction base="dms:Choice">
              <xsd:enumeration value="Health and Safety"/>
            </xsd:restriction>
          </xsd:simpleType>
        </xsd:union>
      </xsd:simpleType>
    </xsd:element>
    <xsd:element name="Project" ma:index="36" nillable="true" ma:displayName="Project" ma:default="NA" ma:format="RadioButtons" ma:hidden="true" ma:internalName="Project" ma:readOnly="false">
      <xsd:simpleType>
        <xsd:union memberTypes="dms:Text">
          <xsd:simpleType>
            <xsd:restriction base="dms:Choice">
              <xsd:enumeration value="NA"/>
            </xsd:restriction>
          </xsd:simpleType>
        </xsd:union>
      </xsd:simpleType>
    </xsd:element>
    <xsd:element name="Case" ma:index="37" nillable="true" ma:displayName="Case" ma:default="NA" ma:format="RadioButtons" ma:hidden="true" ma:internalName="Case" ma:readOnly="false">
      <xsd:simpleType>
        <xsd:union memberTypes="dms:Text">
          <xsd:simpleType>
            <xsd:restriction base="dms:Choice">
              <xsd:enumeration value="NA"/>
            </xsd:restriction>
          </xsd:simpleType>
        </xsd:union>
      </xsd:simpleType>
    </xsd:element>
    <xsd:element name="Key_x0020_Words" ma:index="38" nillable="true" ma:displayName="Key Words" ma:hidden="true" ma:internalName="Key_x0020_Words" ma:readOnly="false">
      <xsd:complexType>
        <xsd:complexContent>
          <xsd:extension base="dms:MultiChoiceFillIn">
            <xsd:sequence>
              <xsd:element name="Value" maxOccurs="unbounded" minOccurs="0" nillable="true">
                <xsd:simpleType>
                  <xsd:union memberTypes="dms:Text">
                    <xsd:simpleType>
                      <xsd:restriction base="dms:Choice">
                        <xsd:enumeration value="Not yet defined"/>
                      </xsd:restriction>
                    </xsd:simpleType>
                  </xsd:union>
                </xsd:simpleType>
              </xsd:element>
            </xsd:sequence>
          </xsd:extension>
        </xsd:complexContent>
      </xsd:complexType>
    </xsd:element>
    <xsd:element name="CategoryName" ma:index="39" nillable="true" ma:displayName="Category Name" ma:default="NA" ma:format="RadioButtons" ma:hidden="true" ma:internalName="CategoryName" ma:readOnly="false">
      <xsd:simpleType>
        <xsd:union memberTypes="dms:Text">
          <xsd:simpleType>
            <xsd:restriction base="dms:Choice">
              <xsd:enumeration value="NA"/>
            </xsd:restriction>
          </xsd:simpleType>
        </xsd:union>
      </xsd:simpleType>
    </xsd:element>
    <xsd:element name="CategoryValue" ma:index="40" nillable="true" ma:displayName="Category Value" ma:default="NA" ma:format="RadioButtons" ma:hidden="true" ma:internalName="CategoryValue" ma:readOnly="false">
      <xsd:simpleType>
        <xsd:union memberTypes="dms:Text">
          <xsd:simpleType>
            <xsd:restriction base="dms:Choice">
              <xsd:enumeration value="NA"/>
            </xsd:restriction>
          </xsd:simpleType>
        </xsd:union>
      </xsd:simpleType>
    </xsd:element>
    <xsd:element name="Volume" ma:index="41" nillable="true" ma:displayName="Volume" ma:default="NA" ma:format="RadioButtons" ma:hidden="true" ma:internalName="Volume" ma:readOnly="false">
      <xsd:simpleType>
        <xsd:union memberTypes="dms:Text">
          <xsd:simpleType>
            <xsd:restriction base="dms:Choice">
              <xsd:enumeration value="NA"/>
            </xsd:restriction>
          </xsd:simpleType>
        </xsd:union>
      </xsd:simpleType>
    </xsd:element>
  </xsd:schema>
  <xsd:schema xmlns:xsd="http://www.w3.org/2001/XMLSchema" xmlns:xs="http://www.w3.org/2001/XMLSchema" xmlns:dms="http://schemas.microsoft.com/office/2006/documentManagement/types" xmlns:pc="http://schemas.microsoft.com/office/infopath/2007/PartnerControls" targetNamespace="e0f3bcdb-3a02-484d-aeab-00bd1175b659" elementFormDefault="qualified">
    <xsd:import namespace="http://schemas.microsoft.com/office/2006/documentManagement/types"/>
    <xsd:import namespace="http://schemas.microsoft.com/office/infopath/2007/PartnerControls"/>
    <xsd:element name="Council" ma:index="4" nillable="true" ma:displayName="Council" ma:internalName="Council">
      <xsd:complexType>
        <xsd:complexContent>
          <xsd:extension base="dms:MultiChoice">
            <xsd:sequence>
              <xsd:element name="Value" maxOccurs="unbounded" minOccurs="0" nillable="true">
                <xsd:simpleType>
                  <xsd:restriction base="dms:Choice">
                    <xsd:enumeration value="Regional"/>
                    <xsd:enumeration value="WCC"/>
                    <xsd:enumeration value="PCC"/>
                    <xsd:enumeration value="HCC"/>
                    <xsd:enumeration value="UHCC"/>
                    <xsd:enumeration value="GWRC"/>
                    <xsd:enumeration value="SWDC"/>
                  </xsd:restriction>
                </xsd:simpleType>
              </xsd:element>
            </xsd:sequence>
          </xsd:extension>
        </xsd:complexContent>
      </xsd:complexType>
    </xsd:element>
    <xsd:element name="AssetID" ma:index="6" nillable="true" ma:displayName="AssetID" ma:internalName="AssetID" ma:readOnly="false">
      <xsd:simpleType>
        <xsd:restriction base="dms:Text">
          <xsd:maxLength value="255"/>
        </xsd:restriction>
      </xsd:simpleType>
    </xsd:element>
    <xsd:element name="FileReference" ma:index="23" nillable="true" ma:displayName="File Reference" ma:internalName="FileReference" ma:readOnly="false">
      <xsd:simpleType>
        <xsd:restriction base="dms:Text">
          <xsd:maxLength value="255"/>
        </xsd:restriction>
      </xsd:simpleType>
    </xsd:element>
    <xsd:element name="eDocsNumber" ma:index="24" nillable="true" ma:displayName="eDocs Number" ma:internalName="eDocsNumber" ma:readOnly="false">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f65b35c-8e06-45fc-861e-7b0cdbf224b6" elementFormDefault="qualified">
    <xsd:import namespace="http://schemas.microsoft.com/office/2006/documentManagement/types"/>
    <xsd:import namespace="http://schemas.microsoft.com/office/infopath/2007/PartnerControls"/>
    <xsd:element name="ld178665f3814f4f9c603fcdeb0c11d2" ma:index="45" nillable="true" ma:taxonomy="true" ma:internalName="ld178665f3814f4f9c603fcdeb0c11d2" ma:taxonomyFieldName="AssetSite" ma:displayName="Asset Site" ma:default="" ma:fieldId="{5d178665-f381-4f4f-9c60-3fcdeb0c11d2}" ma:sspId="91abfa76-e6fe-4e2e-b25b-1d761efbe054" ma:termSetId="625231df-aee5-47d0-bf17-afab64e808b4"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fa4dad10-0714-47d0-996c-c1d37a9c52bc" elementFormDefault="qualified">
    <xsd:import namespace="http://schemas.microsoft.com/office/2006/documentManagement/types"/>
    <xsd:import namespace="http://schemas.microsoft.com/office/infopath/2007/PartnerControls"/>
    <xsd:element name="PRA_Type" ma:index="7" nillable="true" ma:displayName="PRA Type" ma:default="Doc" ma:hidden="true" ma:internalName="PRAType" ma:readOnly="false">
      <xsd:simpleType>
        <xsd:restriction base="dms:Text"/>
      </xsd:simpleType>
    </xsd:element>
    <xsd:element name="Aggregation_Status" ma:index="8" nillable="true" ma:displayName="Aggregation Status" ma:default="Normal" ma:hidden="true" ma:internalName="AggregationStatus" ma:readOnly="false">
      <xsd:simpleType>
        <xsd:restriction base="dms:Choice">
          <xsd:enumeration value="Delete Soon"/>
          <xsd:enumeration value="Transfer Soon"/>
          <xsd:enumeration value="Appraise Soon"/>
          <xsd:enumeration value="Delete"/>
          <xsd:enumeration value="Transfer"/>
          <xsd:enumeration value="Appraise"/>
          <xsd:enumeration value="Hold"/>
          <xsd:enumeration value="Normal"/>
        </xsd:restriction>
      </xsd:simpleType>
    </xsd:element>
    <xsd:element name="Narrative" ma:index="9" nillable="true" ma:displayName="Narrative" ma:internalName="Narrative" ma:readOnly="false">
      <xsd:simpleType>
        <xsd:restriction base="dms:Note">
          <xsd:maxLength value="255"/>
        </xsd:restriction>
      </xsd:simpleType>
    </xsd:element>
    <xsd:element name="Record_Type" ma:index="10" nillable="true" ma:displayName="Business Value" ma:default="Normal" ma:hidden="true" ma:internalName="RecordType" ma:readOnly="false">
      <xsd:simpleType>
        <xsd:union memberTypes="dms:Text">
          <xsd:simpleType>
            <xsd:restriction base="dms:Choice">
              <xsd:enumeration value="Housekeeping"/>
              <xsd:enumeration value="Long Term Value"/>
              <xsd:enumeration value="Superseded"/>
              <xsd:enumeration value="Normal"/>
              <xsd:enumeration value="Cancelled"/>
              <xsd:enumeration value="Deleted"/>
            </xsd:restriction>
          </xsd:simpleType>
        </xsd:union>
      </xsd:simpleType>
    </xsd:element>
    <xsd:element name="Read_Only_Status" ma:index="11" nillable="true" ma:displayName="Read Only Status" ma:default="Open" ma:hidden="true" ma:internalName="ReadOnlyStatus" ma:readOnly="false">
      <xsd:simpleType>
        <xsd:restriction base="dms:Choice">
          <xsd:enumeration value="Open"/>
          <xsd:enumeration value="Document"/>
          <xsd:enumeration value="Document and Metadata"/>
        </xsd:restriction>
      </xsd:simpleType>
    </xsd:element>
    <xsd:element name="Authoritative_Version" ma:index="12" nillable="true" ma:displayName="Authoritative Version" ma:default="0" ma:hidden="true" ma:internalName="AuthoritativeVersion" ma:readOnly="false">
      <xsd:simpleType>
        <xsd:restriction base="dms:Boolean"/>
      </xsd:simpleType>
    </xsd:element>
    <xsd:element name="PRA_Text_1" ma:index="13" nillable="true" ma:displayName="PRA Text 1" ma:hidden="true" ma:internalName="PraText1" ma:readOnly="false">
      <xsd:simpleType>
        <xsd:restriction base="dms:Text"/>
      </xsd:simpleType>
    </xsd:element>
    <xsd:element name="PRA_Text_2" ma:index="14" nillable="true" ma:displayName="PRA Text 2" ma:hidden="true" ma:internalName="PraText2" ma:readOnly="false">
      <xsd:simpleType>
        <xsd:restriction base="dms:Text"/>
      </xsd:simpleType>
    </xsd:element>
    <xsd:element name="PRA_Text_3" ma:index="15" nillable="true" ma:displayName="PRA Text 3" ma:hidden="true" ma:internalName="PraText3" ma:readOnly="false">
      <xsd:simpleType>
        <xsd:restriction base="dms:Text"/>
      </xsd:simpleType>
    </xsd:element>
    <xsd:element name="PRA_Text_4" ma:index="16" nillable="true" ma:displayName="PRA Text 4" ma:hidden="true" ma:internalName="PraText4" ma:readOnly="false">
      <xsd:simpleType>
        <xsd:restriction base="dms:Text"/>
      </xsd:simpleType>
    </xsd:element>
    <xsd:element name="PRA_Text_5" ma:index="17" nillable="true" ma:displayName="PRA Text 5" ma:hidden="true" ma:internalName="PraText5" ma:readOnly="false">
      <xsd:simpleType>
        <xsd:restriction base="dms:Text"/>
      </xsd:simpleType>
    </xsd:element>
    <xsd:element name="PRA_Date_1" ma:index="18" nillable="true" ma:displayName="PRA Date 1" ma:format="DateTime" ma:hidden="true" ma:internalName="PraDate1" ma:readOnly="false">
      <xsd:simpleType>
        <xsd:restriction base="dms:DateTime"/>
      </xsd:simpleType>
    </xsd:element>
    <xsd:element name="PRA_Date_2" ma:index="19" nillable="true" ma:displayName="PRA Date 2" ma:format="DateTime" ma:hidden="true" ma:internalName="PraDate2" ma:readOnly="false">
      <xsd:simpleType>
        <xsd:restriction base="dms:DateTime"/>
      </xsd:simpleType>
    </xsd:element>
    <xsd:element name="PRA_Date_3" ma:index="20" nillable="true" ma:displayName="PRA Date 3" ma:format="DateTime" ma:hidden="true" ma:internalName="PraDate3" ma:readOnly="false">
      <xsd:simpleType>
        <xsd:restriction base="dms:DateTime"/>
      </xsd:simpleType>
    </xsd:element>
    <xsd:element name="PRA_Date_Trigger" ma:index="21" nillable="true" ma:displayName="PRA Date Trigger" ma:format="DateTime" ma:hidden="true" ma:internalName="PraDateTrigger" ma:readOnly="false">
      <xsd:simpleType>
        <xsd:restriction base="dms:DateTime"/>
      </xsd:simpleType>
    </xsd:element>
    <xsd:element name="PRA_Date_Disposal" ma:index="22" nillable="true" ma:displayName="PRA Date Disposal" ma:format="DateTime" ma:hidden="true" ma:internalName="PraDateDisposal" ma:readOnly="false">
      <xsd:simpleType>
        <xsd:restriction base="dms:DateTime"/>
      </xsd:simpleType>
    </xsd:element>
    <xsd:element name="Original_Document" ma:index="25" nillable="true" ma:displayName="Original Document" ma:hidden="true" ma:internalName="OriginalDocument">
      <xsd:simpleType>
        <xsd:restriction base="dms:Text"/>
      </xsd:simpleType>
    </xsd:element>
    <xsd:element name="Related_People" ma:index="31" nillable="true" ma:displayName="Related People" ma:hidden="true" ma:list="UserInfo" ma:internalName="RelatedPeople" ma:readOnly="false"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Know-How_Type" ma:index="32" nillable="true" ma:displayName="Know-How Type" ma:default="NA" ma:format="Dropdown" ma:hidden="true" ma:internalName="KnowHowType" ma:readOnly="false">
      <xsd:simpleType>
        <xsd:union memberTypes="dms:Text">
          <xsd:simpleType>
            <xsd:restriction base="dms:Choice">
              <xsd:enumeration value="NA"/>
              <xsd:enumeration value="FAQ"/>
              <xsd:enumeration value="Tall Poppy"/>
              <xsd:enumeration value="Topic"/>
              <xsd:enumeration value="Who"/>
            </xsd:restriction>
          </xsd:simpleType>
        </xsd:union>
      </xsd:simpleType>
    </xsd:element>
    <xsd:element name="Target_Audience" ma:index="42" nillable="true" ma:displayName="Target Audience" ma:default="Internal" ma:format="RadioButtons" ma:hidden="true" ma:internalName="TargetAudience" ma:readOnly="false">
      <xsd:simpleType>
        <xsd:union memberTypes="dms:Text">
          <xsd:simpleType>
            <xsd:restriction base="dms:Choice">
              <xsd:enumeration value="Internal"/>
              <xsd:enumeration value="External"/>
            </xsd:restriction>
          </xsd:simpleType>
        </xsd:union>
      </xsd:simpleType>
    </xsd:element>
    <xsd:element name="RecordID" ma:index="43" nillable="true" ma:displayName="RecordID" ma:hidden="true" ma:internalName="RecordID" ma:readOnly="true">
      <xsd:simpleType>
        <xsd:restriction base="dms:Text"/>
      </xsd:simpleType>
    </xsd:element>
    <xsd:element name="_dlc_DocId" ma:index="47" nillable="true" ma:displayName="Document ID Value" ma:description="The value of the document ID assigned to this item." ma:internalName="_dlc_DocId" ma:readOnly="true">
      <xsd:simpleType>
        <xsd:restriction base="dms:Text"/>
      </xsd:simpleType>
    </xsd:element>
    <xsd:element name="_dlc_DocIdUrl" ma:index="48"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49"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d43d3ae9-313c-4fce-b651-5b2e4e699c9b" elementFormDefault="qualified">
    <xsd:import namespace="http://schemas.microsoft.com/office/2006/documentManagement/types"/>
    <xsd:import namespace="http://schemas.microsoft.com/office/infopath/2007/PartnerControls"/>
    <xsd:element name="TaxCatchAll" ma:index="46" nillable="true" ma:displayName="Taxonomy Catch All Column" ma:hidden="true" ma:list="{507ed001-a93c-438e-abe5-0c7770efa622}" ma:internalName="TaxCatchAll" ma:showField="CatchAllData" ma:web="f88062b6-32b7-42a8-b4e7-d0860b5ef753">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868aff26-896e-4892-a20b-226eb35bf304" elementFormDefault="qualified">
    <xsd:import namespace="http://schemas.microsoft.com/office/2006/documentManagement/types"/>
    <xsd:import namespace="http://schemas.microsoft.com/office/infopath/2007/PartnerControls"/>
    <xsd:element name="FlagItem" ma:index="50" nillable="true" ma:displayName="Flag Item" ma:default="0" ma:description="Flag this item to be reviewed" ma:internalName="FlagItem">
      <xsd:simpleType>
        <xsd:restriction base="dms:Boolean"/>
      </xsd:simpleType>
    </xsd:element>
    <xsd:element name="ChangesNeeded" ma:index="51" nillable="true" ma:displayName="Changes Needed" ma:description="If you have flagged this item for review, please explain the change/s needed or reason." ma:internalName="ChangesNeeded">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88062b6-32b7-42a8-b4e7-d0860b5ef753" elementFormDefault="qualified">
    <xsd:import namespace="http://schemas.microsoft.com/office/2006/documentManagement/types"/>
    <xsd:import namespace="http://schemas.microsoft.com/office/infopath/2007/PartnerControls"/>
    <xsd:element name="SharedWithUsers" ma:index="5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30"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5.xml><?xml version="1.0" encoding="utf-8"?>
<?mso-contentType ?>
<spe:Receivers xmlns:spe="http://schemas.microsoft.com/sharepoint/events">
  <Receiver>
    <Name>ItemAdding</Name>
    <Synchronization>Default</Synchronization>
    <Type>1</Type>
    <SequenceNumber>3</SequenceNumber>
    <Url/>
    <Assembly>ILDS.Template.RecordsEventHandler, Version=2010.1.0.0, Culture=neutral, PublicKeyToken=f456434fdd6e6bdd</Assembly>
    <Class>ILDS.Template.RecordsEventHandler.ItemEventReceiver</Class>
    <Data/>
    <Filter/>
  </Receiver>
  <Receiver>
    <Name>ItemUpdating</Name>
    <Synchronization>Default</Synchronization>
    <Type>2</Type>
    <SequenceNumber>3</SequenceNumber>
    <Url/>
    <Assembly>ILDS.Template.RecordsEventHandler, Version=2010.1.0.0, Culture=neutral, PublicKeyToken=f456434fdd6e6bdd</Assembly>
    <Class>ILDS.Template.RecordsEventHandler.ItemEventReceiver</Class>
    <Data/>
    <Filter/>
  </Receiver>
  <Receiver>
    <Name>ItemUpdated</Name>
    <Synchronization>Default</Synchronization>
    <Type>10002</Type>
    <SequenceNumber>3</SequenceNumber>
    <Url/>
    <Assembly>ILDS.Template.RecordsEventHandler, Version=2010.1.0.0, Culture=neutral, PublicKeyToken=f456434fdd6e6bdd</Assembly>
    <Class>ILDS.Template.RecordsEventHandler.ItemEventReceiver</Class>
    <Data/>
    <Filter/>
  </Receiver>
  <Receiver>
    <Name>ItemAdded</Name>
    <Synchronization>Default</Synchronization>
    <Type>10001</Type>
    <SequenceNumber>3</SequenceNumber>
    <Url/>
    <Assembly>ILDS.Template.RecordsEventHandler, Version=2010.1.0.0, Culture=neutral, PublicKeyToken=f456434fdd6e6bdd</Assembly>
    <Class>ILDS.Template.RecordsEventHandler.ItemEventReceiver</Class>
    <Data/>
    <Filter/>
  </Receiver>
  <Receiver>
    <Name>ItemDeleting</Name>
    <Synchronization>Default</Synchronization>
    <Type>3</Type>
    <SequenceNumber>3</SequenceNumber>
    <Url/>
    <Assembly>ILDS.Template.RecordsEventHandler, Version=2010.1.0.0, Culture=neutral, PublicKeyToken=f456434fdd6e6bdd</Assembly>
    <Class>ILDS.Template.RecordsEventHandler.ItemEventReceiver</Class>
    <Data/>
    <Filter/>
  </Receiver>
  <Receiver>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57989706-372E-4F71-B2D7-923C72DEA403}">
  <ds:schemaRefs>
    <ds:schemaRef ds:uri="http://schemas.microsoft.com/office/2006/metadata/longProperties"/>
  </ds:schemaRefs>
</ds:datastoreItem>
</file>

<file path=customXml/itemProps2.xml><?xml version="1.0" encoding="utf-8"?>
<ds:datastoreItem xmlns:ds="http://schemas.openxmlformats.org/officeDocument/2006/customXml" ds:itemID="{3FE6954B-2355-4A79-9CF5-99D03C7DF229}">
  <ds:schemaRefs>
    <ds:schemaRef ds:uri="15ffb055-6eb4-45a1-bc20-bf2ac0d420da"/>
    <ds:schemaRef ds:uri="4f9c820c-e7e2-444d-97ee-45f2b3485c1d"/>
    <ds:schemaRef ds:uri="725c79e5-42ce-4aa0-ac78-b6418001f0d2"/>
    <ds:schemaRef ds:uri="c91a514c-9034-4fa3-897a-8352025b26ed"/>
    <ds:schemaRef ds:uri="cab9f0c5-8a3f-4271-9bc9-990b74768ed0"/>
    <ds:schemaRef ds:uri="ddde2884-b7dc-42a3-8ad8-e8b8b55baca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E95FB89A-2A72-4A79-9DA1-4437EBD28F2E}">
  <ds:schemaRefs>
    <ds:schemaRef ds:uri="http://schemas.microsoft.com/sharepoint/v3/contenttype/forms"/>
  </ds:schemaRefs>
</ds:datastoreItem>
</file>

<file path=customXml/itemProps4.xml><?xml version="1.0" encoding="utf-8"?>
<ds:datastoreItem xmlns:ds="http://schemas.openxmlformats.org/officeDocument/2006/customXml" ds:itemID="{7AD1A865-5047-4032-B3B5-7DA252B8DC26}"/>
</file>

<file path=customXml/itemProps5.xml><?xml version="1.0" encoding="utf-8"?>
<ds:datastoreItem xmlns:ds="http://schemas.openxmlformats.org/officeDocument/2006/customXml" ds:itemID="{A60DB4B7-5FFD-450F-B79D-F01CD6DF4E8D}"/>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Widescreen</PresentationFormat>
  <Slides>20</Slides>
  <Notes>1</Notes>
  <HiddenSlides>0</HiddenSlides>
  <ScaleCrop>false</ScaleCrop>
  <HeadingPairs>
    <vt:vector size="4" baseType="variant">
      <vt:variant>
        <vt:lpstr>Theme</vt:lpstr>
      </vt:variant>
      <vt:variant>
        <vt:i4>3</vt:i4>
      </vt:variant>
      <vt:variant>
        <vt:lpstr>Slide Titles</vt:lpstr>
      </vt:variant>
      <vt:variant>
        <vt:i4>20</vt:i4>
      </vt:variant>
    </vt:vector>
  </HeadingPairs>
  <TitlesOfParts>
    <vt:vector size="23" baseType="lpstr">
      <vt:lpstr>Wellington Water 3</vt:lpstr>
      <vt:lpstr>Stantec Moments</vt:lpstr>
      <vt:lpstr>1_Wellington Water 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Design with Nic Limited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Nic Porteous</dc:creator>
  <cp:revision>1</cp:revision>
  <cp:lastPrinted>2019-08-14T22:34:57Z</cp:lastPrinted>
  <dcterms:created xsi:type="dcterms:W3CDTF">2015-03-22T22:23:18Z</dcterms:created>
  <dcterms:modified xsi:type="dcterms:W3CDTF">2023-10-05T20:26:35Z</dcterms:modified>
  <cp:contentStatus>Draft</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RecordID">
    <vt:lpwstr>346326</vt:lpwstr>
  </property>
  <property fmtid="{D5CDD505-2E9C-101B-9397-08002B2CF9AE}" pid="3" name="_dlc_DocId">
    <vt:lpwstr>ACT82-486127453-52</vt:lpwstr>
  </property>
  <property fmtid="{D5CDD505-2E9C-101B-9397-08002B2CF9AE}" pid="4" name="_dlc_DocIdItemGuid">
    <vt:lpwstr>fc4d84ef-9a06-40fb-8182-49c978caac2e</vt:lpwstr>
  </property>
  <property fmtid="{D5CDD505-2E9C-101B-9397-08002B2CF9AE}" pid="5" name="_dlc_DocIdUrl">
    <vt:lpwstr>https://woogle.wellingtonwater.co.nz/site/pbac/_layouts/15/DocIdRedir.aspx?ID=ACT82-486127453-52, ACT82-486127453-52</vt:lpwstr>
  </property>
  <property fmtid="{D5CDD505-2E9C-101B-9397-08002B2CF9AE}" pid="6" name="_ModerationStatus">
    <vt:lpwstr>0</vt:lpwstr>
  </property>
  <property fmtid="{D5CDD505-2E9C-101B-9397-08002B2CF9AE}" pid="7" name="ContentTypeId">
    <vt:lpwstr>0x010100AAAAAAAAAAAAAAAAAAAAAAAAAAAAAA0200F9737C267E9028458757E3D01F85ACE9</vt:lpwstr>
  </property>
  <property fmtid="{D5CDD505-2E9C-101B-9397-08002B2CF9AE}" pid="8" name="MediaServiceImageTags">
    <vt:lpwstr/>
  </property>
  <property fmtid="{D5CDD505-2E9C-101B-9397-08002B2CF9AE}" pid="9" name="SharedWithUsers">
    <vt:lpwstr>16;#Robert Mackie;#276;#Rachelle Frickleton;#141;#Rachel Goodfellow;#186;#Alisha Paul;#25;#Chris Anderson;#27;#Luke Taylor;#182;#Jono Lowe;#299;#Joanna Isaac;#78;#Nick Oldham</vt:lpwstr>
  </property>
  <property fmtid="{D5CDD505-2E9C-101B-9397-08002B2CF9AE}" pid="10" name="AssetSite">
    <vt:lpwstr/>
  </property>
</Properties>
</file>