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63" r:id="rId5"/>
    <p:sldMasterId id="2147483813" r:id="rId6"/>
  </p:sldMasterIdLst>
  <p:notesMasterIdLst>
    <p:notesMasterId r:id="rId9"/>
  </p:notesMasterIdLst>
  <p:handoutMasterIdLst>
    <p:handoutMasterId r:id="rId10"/>
  </p:handoutMasterIdLst>
  <p:sldIdLst>
    <p:sldId id="407" r:id="rId7"/>
    <p:sldId id="409" r:id="rId8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yth, Robyn" initials="SR" lastIdx="7" clrIdx="0">
    <p:extLst>
      <p:ext uri="{19B8F6BF-5375-455C-9EA6-DF929625EA0E}">
        <p15:presenceInfo xmlns:p15="http://schemas.microsoft.com/office/powerpoint/2012/main" userId="S::robyn.smyth@abbott.com::b88d4e54-4fc9-4706-b3ac-1444a44a17a4" providerId="AD"/>
      </p:ext>
    </p:extLst>
  </p:cmAuthor>
  <p:cmAuthor id="2" name="Mitchell, Jody L" initials="ML" lastIdx="4" clrIdx="1">
    <p:extLst>
      <p:ext uri="{19B8F6BF-5375-455C-9EA6-DF929625EA0E}">
        <p15:presenceInfo xmlns:p15="http://schemas.microsoft.com/office/powerpoint/2012/main" userId="S::jody.mitchell@abbott.com::20552f3b-ca1d-45cb-ae1e-37867fb49087" providerId="AD"/>
      </p:ext>
    </p:extLst>
  </p:cmAuthor>
  <p:cmAuthor id="3" name="Williamson, Michelle L" initials="WML" lastIdx="9" clrIdx="2">
    <p:extLst>
      <p:ext uri="{19B8F6BF-5375-455C-9EA6-DF929625EA0E}">
        <p15:presenceInfo xmlns:p15="http://schemas.microsoft.com/office/powerpoint/2012/main" userId="S::michelle.williamson@abbott.com::df4a0570-d933-41f9-b093-90ee4fd2937a" providerId="AD"/>
      </p:ext>
    </p:extLst>
  </p:cmAuthor>
  <p:cmAuthor id="4" name="Chris Anderson" initials="CA" lastIdx="1" clrIdx="3">
    <p:extLst>
      <p:ext uri="{19B8F6BF-5375-455C-9EA6-DF929625EA0E}">
        <p15:presenceInfo xmlns:p15="http://schemas.microsoft.com/office/powerpoint/2012/main" userId="S::Chris.Anderson@wellingtonwater.co.nz::623e433d-91ef-4503-9d0a-9d6880e1bd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A5075"/>
    <a:srgbClr val="000000"/>
    <a:srgbClr val="24305E"/>
    <a:srgbClr val="636063"/>
    <a:srgbClr val="EDE0EC"/>
    <a:srgbClr val="5BC2E7"/>
    <a:srgbClr val="00B4BC"/>
    <a:srgbClr val="002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5" autoAdjust="0"/>
    <p:restoredTop sz="89438" autoAdjust="0"/>
  </p:normalViewPr>
  <p:slideViewPr>
    <p:cSldViewPr snapToGrid="0">
      <p:cViewPr varScale="1">
        <p:scale>
          <a:sx n="134" d="100"/>
          <a:sy n="134" d="100"/>
        </p:scale>
        <p:origin x="804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456" y="82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CFFA2CA8-92D6-47CF-85D6-1F0532C1E387}" type="datetimeFigureOut">
              <a:rPr lang="en-US" smtClean="0"/>
              <a:t>6/9/2023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825A89C9-4676-4DF6-A308-B82F637C7B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95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8FB7AB40-F860-4E32-9C26-3A6684532969}" type="datetimeFigureOut">
              <a:rPr lang="en-US" smtClean="0"/>
              <a:t>6/9/2023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DE1EEE18-8F3D-4CB3-B090-6249C20A5A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1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2330054"/>
            <a:ext cx="813816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1749981"/>
            <a:ext cx="8138159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3701654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Day |  Month |  YY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2" y="137160"/>
            <a:ext cx="1188720" cy="130205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9B7AF3-6EAA-4E53-822C-0EC8E7CEFD8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4B86A29-886E-42EB-8E62-80044AB822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66159" y="204186"/>
            <a:ext cx="3092450" cy="322263"/>
          </a:xfrm>
          <a:prstGeom prst="rect">
            <a:avLst/>
          </a:prstGeom>
        </p:spPr>
        <p:txBody>
          <a:bodyPr anchor="ctr"/>
          <a:lstStyle>
            <a:lvl1pPr algn="r">
              <a:defRPr sz="1400" b="1" cap="all" spc="1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DESCRIPTOR</a:t>
            </a:r>
          </a:p>
        </p:txBody>
      </p:sp>
    </p:spTree>
    <p:extLst>
      <p:ext uri="{BB962C8B-B14F-4D97-AF65-F5344CB8AC3E}">
        <p14:creationId xmlns:p14="http://schemas.microsoft.com/office/powerpoint/2010/main" val="213970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14969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6D962-A904-455A-9FF2-A3FC930F678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2FAC416-5A96-491E-91F4-37DD3C42AC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6509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FDA49B-BBFC-4479-BD4E-6B88C700E3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6826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C4C2575-A445-43B7-875C-641A76884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6826" y="1619968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778DA63-FCCC-4EE0-AA5F-890A1063CF1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6507" y="1957741"/>
            <a:ext cx="3817301" cy="108152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FD7EDCF-7335-4524-B52F-5720399919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26826" y="3237576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08041EA5-1907-45C9-B84F-05A0E02AB31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826507" y="3575350"/>
            <a:ext cx="3817301" cy="1081522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5C93F-ECF9-4556-AC7C-FA60927EA1A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7D95AB0E-B6AB-4DD6-BBDA-3BB99E70F781}" type="datetime5">
              <a:rPr lang="en-US" sz="1000" smtClean="0"/>
              <a:t>9-Jun-23</a:t>
            </a:fld>
            <a:endParaRPr lang="en-IN" sz="10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069AD8-8E84-41FF-B477-E769B006F37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59DF1-EAA0-48AE-9642-5890114712D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AE3F9D-0018-4E23-82DB-DD559B56D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8" y="569594"/>
            <a:ext cx="3822192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587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Alternate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18888" y="0"/>
            <a:ext cx="4325111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5D9C096-3ECB-4476-AF46-67B691208D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828A00F-D1B4-4C3E-969E-375A3487E7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4DA2C74-7837-4DF6-A9E0-010AABA411B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02919" y="1619968"/>
            <a:ext cx="3817301" cy="304569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7F0BF-1759-4538-B8D8-0064CA73DDB0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33CE22F5-7046-443B-AB47-8A946581607B}" type="datetime5">
              <a:rPr lang="en-US" sz="1000" smtClean="0"/>
              <a:t>9-Jun-23</a:t>
            </a:fld>
            <a:endParaRPr lang="en-IN" sz="10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FE4CA-4B98-48B6-B1EE-FD27EAF7A29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BBD30-0719-4938-BD49-A680D58627F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62E712-D0C0-4F27-A890-045067D4F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4"/>
            <a:ext cx="381730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349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Alternate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14969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6D962-A904-455A-9FF2-A3FC930F678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2FAC416-5A96-491E-91F4-37DD3C42AC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6509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FDA49B-BBFC-4479-BD4E-6B88C700E3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6826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778DA63-FCCC-4EE0-AA5F-890A1063CF1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6507" y="1619968"/>
            <a:ext cx="3817301" cy="304569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13800-11CE-477C-AE55-6CEC71C7CC1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9DF86741-CCE4-4C46-B176-7A90438A4927}" type="datetime5">
              <a:rPr lang="en-US" sz="1000" smtClean="0"/>
              <a:t>9-Jun-23</a:t>
            </a:fld>
            <a:endParaRPr lang="en-IN" sz="10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F273E-1E19-49B4-B078-2C851563484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94424-AE09-468A-95DC-0699180FC4E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B94D7-D90B-4C16-A5BF-F2C3042C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8" y="569594"/>
            <a:ext cx="3822191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3352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har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DB57EE1-11D5-470C-B633-08E9CE6ABD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C8B4ED-99D4-4FA7-951B-B230EC2B1E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711" y="1097957"/>
            <a:ext cx="8138160" cy="274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CHART TITLE, CALIBRI, 18PT, BOLD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849D2D5-1C25-41F7-91C5-A575937D23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710" y="1369506"/>
            <a:ext cx="8138160" cy="27432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Second level for chart subtitle</a:t>
            </a:r>
          </a:p>
        </p:txBody>
      </p:sp>
      <p:sp>
        <p:nvSpPr>
          <p:cNvPr id="17" name="Chart Placeholder 14">
            <a:extLst>
              <a:ext uri="{FF2B5EF4-FFF2-40B4-BE49-F238E27FC236}">
                <a16:creationId xmlns:a16="http://schemas.microsoft.com/office/drawing/2014/main" id="{5F384281-9885-4DF1-AB32-7D6D158EC4B8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502920" y="1714500"/>
            <a:ext cx="8145780" cy="2743200"/>
          </a:xfr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806C5A9-06E4-4EA0-A5AC-FD02E44C15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920" y="4616896"/>
            <a:ext cx="8138160" cy="17081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200"/>
              </a:spcBef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Add footnote, source here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2C435-71F6-4068-8A4B-8C697C1529D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0E2E98BC-DE85-4ABD-84DB-1BD75150E1BA}" type="datetime5">
              <a:rPr lang="en-US" sz="1000" smtClean="0"/>
              <a:t>9-Jun-23</a:t>
            </a:fld>
            <a:endParaRPr lang="en-IN" sz="10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C25F0-DFF8-436D-8252-A061A91C145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2353F-0202-40BD-B19D-D4C9B9A0C62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B3C7C1-99C7-46EF-8247-FA3C97B61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9168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able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4099E12-93CF-4238-950D-B699BBED1B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FAF8700-F002-4A2F-B04A-6FE90BE6FD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711" y="1097957"/>
            <a:ext cx="8138160" cy="274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table TITLE, CALIBRI, 18PT, BOLD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BF897FA-2891-4141-ADA3-1B87FB5BC5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710" y="1369506"/>
            <a:ext cx="8138160" cy="27432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Second level for table subtitle</a:t>
            </a:r>
          </a:p>
        </p:txBody>
      </p:sp>
      <p:sp>
        <p:nvSpPr>
          <p:cNvPr id="18" name="Table Placeholder 4">
            <a:extLst>
              <a:ext uri="{FF2B5EF4-FFF2-40B4-BE49-F238E27FC236}">
                <a16:creationId xmlns:a16="http://schemas.microsoft.com/office/drawing/2014/main" id="{2EA10139-92DE-45F7-A9D8-ABD6CC72C084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>
          <a:xfrm>
            <a:off x="502920" y="1714500"/>
            <a:ext cx="8150990" cy="2743200"/>
          </a:xfr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7BBFB3-3E66-4180-AF12-56CA7F7553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920" y="4616896"/>
            <a:ext cx="8138160" cy="17081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200"/>
              </a:spcBef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Add footnote, source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2C66BA-D565-4011-B0A4-9903204CC06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D33294C6-A4B9-431B-AA54-6E1412774E9B}" type="datetime5">
              <a:rPr lang="en-US" sz="1000" smtClean="0"/>
              <a:t>9-Jun-23</a:t>
            </a:fld>
            <a:endParaRPr lang="en-IN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68657A-366F-45A8-9F2D-9FBE15E1247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4FFD5-60B8-4C56-97EB-599229FD90B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78DA13-52C4-4A1D-BD59-DC0D557C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0678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Half-content &amp; 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BBC6B44-1A66-4C17-802D-CD6F3BEB84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marL="3776663" indent="0" algn="l">
              <a:tabLst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8B7A96-E0C8-46F1-B070-891752D196D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D57305E-F709-4E9E-B399-8D21F2A51F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73EADF8-32AF-409A-AD0A-3134A5D09D5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19" y="1411940"/>
            <a:ext cx="3822191" cy="325149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AEB25F-FA40-4727-8C63-0FB00C65B1F1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2E3F27D6-5AB9-4FDB-A20C-E44F2284AF59}" type="datetime5">
              <a:rPr lang="en-US" sz="1000" smtClean="0"/>
              <a:t>9-Jun-23</a:t>
            </a:fld>
            <a:endParaRPr lang="en-IN" sz="10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80517F6-6DC6-4EDB-A0A3-3A25D9B2A02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E4568D-868E-42F7-926A-483A8A7B381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9B87BA-CB3B-4626-87FF-39721BA3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4"/>
            <a:ext cx="382219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7696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Half-content &amp; 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BBC6B44-1A66-4C17-802D-CD6F3BEB84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0" rIns="0" anchor="ctr" anchorCtr="0"/>
          <a:lstStyle>
            <a:lvl1pPr marL="695325" indent="0" algn="l">
              <a:tabLst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7FC738-9BF3-4608-8B8E-05D0C5B5F6D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273392E-BE16-4C3F-A463-7A7FC6BEE0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18888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679F6DF-FEFB-4C1A-A396-814197C11D8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18886" y="1411940"/>
            <a:ext cx="3822191" cy="325149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552E6A-42EF-4270-B9A7-98DFF9C26BC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27043B0-5886-4F0A-80D8-0107E4CDA59D}" type="datetime5">
              <a:rPr lang="en-US" sz="1000" smtClean="0"/>
              <a:t>9-Jun-23</a:t>
            </a:fld>
            <a:endParaRPr lang="en-IN" sz="10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74A17B-B0E6-4C29-8975-C906D924799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86EBC0-A4B4-49A9-8E69-797CFD88D05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E04E43-6321-44FE-86E3-92363113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6" y="569594"/>
            <a:ext cx="3822194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9649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2773AC-CB5F-4692-8614-145FCB812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95818-CAA3-49D4-822D-78FB55358F3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76E0B3B-7872-44D4-B1F0-0A8ADB51E2FB}" type="datetime5">
              <a:rPr lang="en-US" sz="1000" smtClean="0"/>
              <a:t>9-Jun-23</a:t>
            </a:fld>
            <a:endParaRPr lang="en-IN" sz="10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4A984-8C41-4A18-A4AB-486817760C8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13B2C-626A-4182-93CD-E777AFAD57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2BE9E2-7A7D-4BED-96F2-45B5703A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7754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9B04E-CEBD-4F9E-A541-121DB0F54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20BA-C869-4B70-9321-FBF4E3405158}" type="datetime5">
              <a:rPr lang="en-US" sz="1000" smtClean="0"/>
              <a:t>9-Jun-23</a:t>
            </a:fld>
            <a:endParaRPr lang="en-IN" sz="10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CBFE7-5E00-4725-92DC-113FE1B9D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8BA52-5212-4BC3-9F12-DB299DFC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36242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Dark Blue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wrap="square"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5B31BE-5499-438F-8FC9-24D8712E9F2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9463D-7256-4F94-B053-694230DD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71D01-0526-4002-B34C-9D4A9C73B7A7}" type="datetime5">
              <a:rPr lang="en-US" smtClean="0"/>
              <a:t>9-Jun-23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C65850-E065-46A5-AFAB-25EE12435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0E02CAF-4CC0-4859-963B-FC187D3C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237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Layout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1380173"/>
            <a:ext cx="813816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800100"/>
            <a:ext cx="8138159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2751773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Day |  Month |  YY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528" y="3726878"/>
            <a:ext cx="1188720" cy="130205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9B7AF3-6EAA-4E53-822C-0EC8E7CEFD8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597831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urple">
    <p:bg bwMode="auto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C12FC6-CE3D-4CC3-A382-14A18C7C6B1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A7879-8A49-4492-B223-248AB688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7F63CE-B088-4A27-BB4B-4B13AAF7E195}" type="datetime5">
              <a:rPr lang="en-US" smtClean="0"/>
              <a:t>9-Jun-23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08BD4-DA66-4BD1-91B7-E89327F3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E73C706-89A1-4AA5-9321-7F4CB3A9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2726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Mint">
    <p:bg bwMode="auto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F2FEF2-FECD-4ED1-BD47-FF58F25B75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FC3C2-5069-4B7A-9F14-6E1032BB1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A94BD6-673B-41E2-94C7-6638405B680E}" type="datetime5">
              <a:rPr lang="en-US" smtClean="0"/>
              <a:t>9-Jun-23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C2EC12-3F0B-463D-AC15-E276D69DA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D4A8CC4-8FBE-45E1-BB15-2672002D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65746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F2FEF2-FECD-4ED1-BD47-FF58F25B75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8435C-7AB2-499D-B9D2-7646859B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4565-E794-48DA-B884-2B66FC38042E}" type="datetime5">
              <a:rPr lang="en-US" sz="1000" smtClean="0"/>
              <a:t>9-Jun-23</a:t>
            </a:fld>
            <a:endParaRPr lang="en-IN" sz="10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953D83-DC20-4A71-BEBA-E5BD8133D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FF502C7-63A6-4765-B23E-CD59D755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01227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Solid Background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1600" y="1508760"/>
            <a:ext cx="6858000" cy="267462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  <a:lvl2pPr marL="1371600" indent="-228600" algn="l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quote text</a:t>
            </a:r>
          </a:p>
          <a:p>
            <a:pPr lvl="1"/>
            <a:r>
              <a:rPr lang="en-US"/>
              <a:t>Second level for attribution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501EA9-08EC-4F43-BB57-5CF4837F22E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6D6453-5C41-4AA1-8206-B28E31B4BDF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8A7FBD-4942-41CA-AF3E-2D1EAECD6C7B}" type="datetime5">
              <a:rPr lang="en-US" smtClean="0"/>
              <a:t>9-Jun-23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915091-8BEE-4EAD-A12E-FE3FD48546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7B97B-43D6-430D-9C83-B8A0A56555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8624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441" y="1206347"/>
            <a:ext cx="2509119" cy="273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78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LTTF Blue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E25BFE-C141-9744-B07B-AF2EDC4463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642" y="939843"/>
            <a:ext cx="3782715" cy="326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43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9D5804C8-119A-4621-B885-F0B59F0C23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38" y="1064196"/>
            <a:ext cx="2753140" cy="29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27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LTTF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CA73EC50-27B9-4304-8A26-2A1CE79D62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0" y="393405"/>
            <a:ext cx="4735158" cy="4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90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2330054"/>
            <a:ext cx="8138160" cy="123444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1749981"/>
            <a:ext cx="8138159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3701654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Day |  Month |  YY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2" y="137160"/>
            <a:ext cx="1188720" cy="130205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C079E7-0338-4425-842D-F75F238C7B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66159" y="204186"/>
            <a:ext cx="3092450" cy="322263"/>
          </a:xfrm>
          <a:prstGeom prst="rect">
            <a:avLst/>
          </a:prstGeom>
        </p:spPr>
        <p:txBody>
          <a:bodyPr anchor="ctr"/>
          <a:lstStyle>
            <a:lvl1pPr algn="r">
              <a:defRPr sz="1400" b="1" cap="all" spc="15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DESCRIPTOR</a:t>
            </a:r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F64ACA33-B81E-4C40-A537-20D6B9A143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0" t="90667"/>
          <a:stretch/>
        </p:blipFill>
        <p:spPr>
          <a:xfrm>
            <a:off x="7863840" y="4663440"/>
            <a:ext cx="1280160" cy="4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98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1380173"/>
            <a:ext cx="813816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800100"/>
            <a:ext cx="8138159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2751773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Day |  Month |  YY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528" y="3726878"/>
            <a:ext cx="1188720" cy="130205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9B7AF3-6EAA-4E53-822C-0EC8E7CEFD8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77295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19" y="2330054"/>
            <a:ext cx="8138161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1749981"/>
            <a:ext cx="8138161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3701654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Day |  Month |  YY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0" y="65675"/>
            <a:ext cx="1335866" cy="145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65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F84C077-90EB-489F-9583-81D63D0529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7C330037-A806-4CED-9F5A-3F59AAC3868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" y="1487804"/>
            <a:ext cx="8145780" cy="3174922"/>
          </a:xfrm>
        </p:spPr>
        <p:txBody>
          <a:bodyPr>
            <a:noAutofit/>
          </a:bodyPr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IN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2BAB220-7024-4DDE-95A2-9D418A52C7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238" y="1097279"/>
            <a:ext cx="814546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 CALIBRI 18PT BOLD, white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5A1FB-BA52-4BD1-8AF6-DDBFACF5FE3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3ADA8F-D1B8-4D4F-9CEC-973E968CFBF0}" type="datetime5">
              <a:rPr lang="en-US" sz="1000" smtClean="0"/>
              <a:t>9-Jun-23</a:t>
            </a:fld>
            <a:endParaRPr lang="en-IN" sz="10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C19A0-007F-4795-A63A-2AB1D4CD05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1C191-AACC-45C1-9532-813DE7A9120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CBBF95-B943-4B94-873E-49338E6CC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8194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C4E6824-BC35-4134-9F27-991A840349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72D10E3-4645-4C6E-99E9-2CF712C6A9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" y="1097279"/>
            <a:ext cx="8145780" cy="3565447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 marL="228600" indent="0">
              <a:buNone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A32A6-8AF8-4EFE-BF5F-345B9DE4986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34ACAB9-4910-4AE7-A04E-0E3E34D39789}" type="datetime5">
              <a:rPr lang="en-US" sz="1000" smtClean="0"/>
              <a:t>9-Jun-23</a:t>
            </a:fld>
            <a:endParaRPr lang="en-IN" sz="10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0F35B-6B47-4E81-BC98-BBD04C159B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0C4F5-5955-46F8-8417-363ED601160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61CE6-7625-4D4F-8DF1-D454EDFF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0044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_CALIBRI SUBHEAD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DC8CFFF-24E5-4D53-989F-F4E93C9D9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238" y="1097279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18PT, BOLD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E1D0A19-24A0-42A1-88A0-10A757E8E6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3460" y="1097279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18PT, BOLD</a:t>
            </a: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7DC97119-8034-4889-B729-0E3963B60D2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2919" y="1487804"/>
            <a:ext cx="3817301" cy="3175634"/>
          </a:xfrm>
        </p:spPr>
        <p:txBody>
          <a:bodyPr>
            <a:noAutofit/>
          </a:bodyPr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IN"/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D23AA11D-C736-4A2D-A2E5-743EA4E0D94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23460" y="1487804"/>
            <a:ext cx="3817301" cy="3175634"/>
          </a:xfrm>
        </p:spPr>
        <p:txBody>
          <a:bodyPr>
            <a:noAutofit/>
          </a:bodyPr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IN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35FEC9F-C507-44E0-9733-E28CDFE7BE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B0F37-AD6B-405F-966C-AEAC083677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9D25864-6192-4D15-8C98-CEFFF01872B6}" type="datetime5">
              <a:rPr lang="en-US" sz="1000" smtClean="0"/>
              <a:t>9-Jun-23</a:t>
            </a:fld>
            <a:endParaRPr lang="en-IN" sz="10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FAF83-77F0-402C-9105-010216AB128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47CD1-13D4-4D6F-9AD9-FA94F649083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94271E-5E80-405F-9D37-24DDD81A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2506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DDD3982-D580-4A3D-87F3-05FAC777BE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9554EE2-145C-4A00-A0C3-DB78B30B5E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920" y="1097280"/>
            <a:ext cx="8129016" cy="8229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3322A2D-74CF-44BB-AC52-68CD172691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2057400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BD8A4B5-FD7F-4BD4-9920-59537A11C9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3460" y="2057400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F3327A1A-989A-492F-A5BD-8FFF6798933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19" y="2447925"/>
            <a:ext cx="3817301" cy="2215513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IN"/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32E05A6F-19E8-420D-B3B5-112D1569BED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3460" y="2447925"/>
            <a:ext cx="3817301" cy="2215513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9D619-EC53-4375-AE7E-A9A801CFD1A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2410F65D-5FA3-4E64-94B7-2337E40C02D1}" type="datetime5">
              <a:rPr lang="en-US" sz="1000" smtClean="0"/>
              <a:t>9-Jun-23</a:t>
            </a:fld>
            <a:endParaRPr lang="en-IN" sz="10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5B64EC-97BF-41C6-8238-279BCED6205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DB52F-ABC4-41F2-A048-5A87BD1175F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FE648B-60F7-4CF6-81A9-BFD2DC21B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98404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Half-content &amp; imag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18888" y="0"/>
            <a:ext cx="4325111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F282B79-3C71-4038-841E-9E254DD454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8D1AC19-13A5-445C-9A4B-BF895B4C6A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FE8E94-F119-4099-AB4A-12BE7BE08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1619968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1E453D5-1F29-42C6-8756-561E8838165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02919" y="1957741"/>
            <a:ext cx="3817301" cy="108152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IN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DCA1532B-ABC4-45A6-AB8E-E261FF7ADB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238" y="3237576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5FE1B3D3-5D26-4FEE-A34C-14143960C29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02919" y="3575350"/>
            <a:ext cx="3817301" cy="1081522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8A3C-18DD-47FE-97EB-45A03761084E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9B8D0E3A-412A-4A56-9181-06BAE7BBB7B5}" type="datetime5">
              <a:rPr lang="en-US" smtClean="0"/>
              <a:t>9-Jun-23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CF959-2902-4B7E-8BE2-A755DD45FFC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48175-3CED-4F8D-A7BF-004A5A1D05B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9640B4-9024-4477-AC1A-EEB4BC716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2"/>
            <a:ext cx="3817300" cy="390527"/>
          </a:xfrm>
        </p:spPr>
        <p:txBody>
          <a:bodyPr/>
          <a:lstStyle/>
          <a:p>
            <a:r>
              <a:rPr lang="en-US"/>
              <a:t>Click to edit Master title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00544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Half-content &amp; imag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14969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6D962-A904-455A-9FF2-A3FC930F678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BCE9EE84-6D78-4EA7-A0BA-54294DAD63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8716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4213A971-0458-449E-8A05-022FFCDC0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9033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25BD6757-CD83-4140-BD84-D5A87A525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9033" y="1619968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B5BC7F6D-6A69-4462-AC94-59D2440E9F6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8714" y="1957741"/>
            <a:ext cx="3817301" cy="108152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IN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A05AAF67-97A5-425C-A335-E3E63FEA46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29033" y="3237576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33" name="Content Placeholder 5">
            <a:extLst>
              <a:ext uri="{FF2B5EF4-FFF2-40B4-BE49-F238E27FC236}">
                <a16:creationId xmlns:a16="http://schemas.microsoft.com/office/drawing/2014/main" id="{E8B20F51-F5D3-4203-A668-06DE173022A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828714" y="3575350"/>
            <a:ext cx="3817301" cy="1081522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32B6A-FBA3-41BE-B85A-F194020014A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A1CF79D2-F8C9-4810-B7AD-DCB1B6DAD449}" type="datetime5">
              <a:rPr lang="en-US" sz="1000" smtClean="0"/>
              <a:t>9-Jun-23</a:t>
            </a:fld>
            <a:endParaRPr lang="en-IN" sz="10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77DF8-261E-4A45-AD34-15E7282C8EF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D971E-56D2-414A-B552-A4EF4CE2B79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9574A7-ECA2-42D5-A6A3-D8BD20BD0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714" y="569592"/>
            <a:ext cx="3812366" cy="390527"/>
          </a:xfrm>
        </p:spPr>
        <p:txBody>
          <a:bodyPr/>
          <a:lstStyle/>
          <a:p>
            <a:r>
              <a:rPr lang="en-US"/>
              <a:t>Click to edit Master title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43204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Alternate Half-content &amp; imag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18888" y="0"/>
            <a:ext cx="4325111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F282B79-3C71-4038-841E-9E254DD454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8D1AC19-13A5-445C-9A4B-BF895B4C6A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1E453D5-1F29-42C6-8756-561E8838165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02919" y="1619968"/>
            <a:ext cx="3817301" cy="304569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573EA2-2703-4750-91B5-59592F23A9BA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2CF7AB39-742F-47C0-A398-AAC5A0D8E1CB}" type="datetime5">
              <a:rPr lang="en-US" smtClean="0"/>
              <a:t>9-Jun-23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6CD73-4FB4-4C42-B296-A9D203A0029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E12B7-6478-4174-9D62-4CE1ED014B8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1A172B-6D03-48FD-95B2-5782E2CD3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2"/>
            <a:ext cx="3817300" cy="390527"/>
          </a:xfrm>
        </p:spPr>
        <p:txBody>
          <a:bodyPr/>
          <a:lstStyle/>
          <a:p>
            <a:r>
              <a:rPr lang="en-US"/>
              <a:t>Click to edit Master title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21297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Alternate Half-content &amp; imag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14969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6D962-A904-455A-9FF2-A3FC930F678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BCE9EE84-6D78-4EA7-A0BA-54294DAD63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8716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4213A971-0458-449E-8A05-022FFCDC0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9033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B5BC7F6D-6A69-4462-AC94-59D2440E9F6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8714" y="1619968"/>
            <a:ext cx="3817301" cy="304569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6AA6F-274D-4C30-8231-BCE60209C350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8F93644C-10AF-4491-B17A-7E7ED1B48330}" type="datetime5">
              <a:rPr lang="en-US" sz="1000" smtClean="0"/>
              <a:t>9-Jun-23</a:t>
            </a:fld>
            <a:endParaRPr lang="en-IN" sz="10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0ED92-D78E-4927-81AF-A839DE78EF1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2392A-F844-43CE-9CB9-AC393579CD5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104A16-8545-464D-95F9-F7F8075AD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714" y="569592"/>
            <a:ext cx="3812366" cy="390527"/>
          </a:xfrm>
        </p:spPr>
        <p:txBody>
          <a:bodyPr/>
          <a:lstStyle/>
          <a:p>
            <a:r>
              <a:rPr lang="en-US"/>
              <a:t>Click to edit Master title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40280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Half-content &amp; 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BBC6B44-1A66-4C17-802D-CD6F3BEB84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  <a:effectLst/>
        </p:spPr>
        <p:txBody>
          <a:bodyPr lIns="365760" rIns="365760" anchor="ctr" anchorCtr="1"/>
          <a:lstStyle>
            <a:lvl1pPr marL="4572000" indent="0" algn="ctr">
              <a:tabLst/>
              <a:defRPr sz="1800" b="0" baseline="0">
                <a:solidFill>
                  <a:srgbClr val="5BC2E7"/>
                </a:solidFill>
                <a:latin typeface="+mn-lt"/>
              </a:defRPr>
            </a:lvl1pPr>
          </a:lstStyle>
          <a:p>
            <a:r>
              <a:rPr lang="en-US" dirty="0"/>
              <a:t>Insert an image or chart 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DA9A41A-6EE1-49F5-AFE9-BA3D27BD93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9429E2A8-8B6B-4260-8142-907D2399D5E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19" y="1411940"/>
            <a:ext cx="3822191" cy="3251499"/>
          </a:xfrm>
        </p:spPr>
        <p:txBody>
          <a:bodyPr>
            <a:noAutofit/>
          </a:bodyPr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IN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E0F8180-A780-4399-880A-8AA1E69C0F8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0FCCFBA-6DC2-4409-936F-4E5F04623E2E}" type="datetime5">
              <a:rPr lang="en-US" sz="1000" smtClean="0"/>
              <a:t>9-Jun-23</a:t>
            </a:fld>
            <a:endParaRPr lang="en-IN" sz="10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5608BB2-D691-4F93-85B3-B1B4B0A35E5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AE60EC4-73AF-4FE7-894E-9CA45C02203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FB07F9-6AE7-4BC6-A62B-E1EF2F296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2"/>
            <a:ext cx="3822190" cy="390527"/>
          </a:xfrm>
        </p:spPr>
        <p:txBody>
          <a:bodyPr/>
          <a:lstStyle/>
          <a:p>
            <a:r>
              <a:rPr lang="en-US"/>
              <a:t>Click to edit Master title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41452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Half-content &amp; 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BBC6B44-1A66-4C17-802D-CD6F3BEB84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0" rIns="914400" anchor="ctr" anchorCtr="0"/>
          <a:lstStyle>
            <a:lvl1pPr marL="9525" indent="0" algn="l">
              <a:tabLst/>
              <a:defRPr sz="1800" b="0" baseline="0">
                <a:solidFill>
                  <a:srgbClr val="5BC2E7"/>
                </a:solidFill>
                <a:latin typeface="+mn-lt"/>
              </a:defRPr>
            </a:lvl1pPr>
          </a:lstStyle>
          <a:p>
            <a:r>
              <a:rPr lang="en-US" dirty="0"/>
              <a:t>Insert an image or chart 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1E655C6-6C55-4BCE-A907-B7048CE6FF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651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15B48ECC-C9D4-4D04-9E63-711B66A66FE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26509" y="1411940"/>
            <a:ext cx="3822191" cy="3251499"/>
          </a:xfrm>
        </p:spPr>
        <p:txBody>
          <a:bodyPr>
            <a:noAutofit/>
          </a:bodyPr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IN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69548C-76EF-4BC9-BEDB-4665E7109D6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9A4A646-667C-4368-A06B-057F02EC694D}" type="datetime5">
              <a:rPr lang="en-US" sz="1000" smtClean="0"/>
              <a:t>9-Jun-23</a:t>
            </a:fld>
            <a:endParaRPr lang="en-IN" sz="10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D029042-E580-498D-A997-1F4A4D0C67E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9D78DC0-79C2-4029-B092-1E1E990016A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E7CDA0-49B9-411A-8A94-B75B1A558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8" y="569592"/>
            <a:ext cx="3822191" cy="390527"/>
          </a:xfrm>
        </p:spPr>
        <p:txBody>
          <a:bodyPr/>
          <a:lstStyle/>
          <a:p>
            <a:r>
              <a:rPr lang="en-US"/>
              <a:t>Click to edit Master title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318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lternat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19" y="1380173"/>
            <a:ext cx="8138161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800100"/>
            <a:ext cx="8138161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2751773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Day |  Month |  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93F5A5-751C-47D5-AD67-F5C13DA7DE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45" y="3651299"/>
            <a:ext cx="1335866" cy="145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077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FC1646B-E15A-4F90-9777-95E6C931F3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617FC-72F8-4DD8-982D-4F8BFE1DF19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2C77BB3-A430-4D97-A276-D660933C9612}" type="datetime5">
              <a:rPr lang="en-US" sz="1000" smtClean="0"/>
              <a:t>9-Jun-23</a:t>
            </a:fld>
            <a:endParaRPr lang="en-IN" sz="10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ABF46-54BB-4D47-8135-82411AA1D3B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303E62-E927-44E1-92EC-EE640A4489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3C68A1-FF6A-427A-B340-7E9CD9AEF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79972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D2B880-DD51-47C7-9324-01910D19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63D6-B16A-4F97-BFE8-909DF5731737}" type="datetime5">
              <a:rPr lang="en-US" sz="1000" smtClean="0"/>
              <a:t>9-Jun-23</a:t>
            </a:fld>
            <a:endParaRPr lang="en-IN" sz="10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5DC02-FFB3-42A2-B28F-07C5C81B5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D9181-53F3-4D09-BA64-3655373B1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430904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Soli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1600" y="1508760"/>
            <a:ext cx="6858000" cy="267462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 b="0">
                <a:solidFill>
                  <a:schemeClr val="tx1"/>
                </a:solidFill>
                <a:latin typeface="+mj-lt"/>
              </a:defRPr>
            </a:lvl1pPr>
            <a:lvl2pPr marL="1371600" indent="-228600" algn="l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quote text</a:t>
            </a:r>
          </a:p>
          <a:p>
            <a:pPr lvl="1"/>
            <a:r>
              <a:rPr lang="en-US"/>
              <a:t>Second level for attribution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65066-E4BE-4E2F-A592-569FD227023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669F44-1F2C-4828-8FAE-04ED02E27FE7}" type="datetime5">
              <a:rPr lang="en-US" sz="1000" smtClean="0"/>
              <a:t>9-Jun-23</a:t>
            </a:fld>
            <a:endParaRPr lang="en-IN" sz="10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F3049-0B2C-439D-8618-41F7715D78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9517DBB-2B8B-4FC1-A42C-F9F3547266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627594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  <a:prstGeom prst="rect">
            <a:avLst/>
          </a:prstGeom>
        </p:spPr>
        <p:txBody>
          <a:bodyPr wrap="square"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86598D-EC95-4AB8-A679-F021EAB9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04E6D-BF97-4CA5-ABEC-127CFD7E4808}" type="datetime5">
              <a:rPr lang="en-US" sz="1000" smtClean="0"/>
              <a:t>9-Jun-23</a:t>
            </a:fld>
            <a:endParaRPr lang="en-IN" sz="10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99211F-D107-43FA-94E7-765356B69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D1348B-0CBC-4BED-A1D6-62E9AE59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005789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441" y="1206347"/>
            <a:ext cx="2509119" cy="2730807"/>
          </a:xfrm>
          <a:prstGeom prst="rect">
            <a:avLst/>
          </a:prstGeom>
        </p:spPr>
      </p:pic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1FA2C3B7-0DE3-40C2-A9E7-6D4EFBDA7C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97"/>
          <a:stretch/>
        </p:blipFill>
        <p:spPr>
          <a:xfrm>
            <a:off x="0" y="4346089"/>
            <a:ext cx="9144000" cy="79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51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LTT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E25BFE-C141-9744-B07B-AF2EDC4463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642" y="939843"/>
            <a:ext cx="3782715" cy="3263814"/>
          </a:xfrm>
          <a:prstGeom prst="rect">
            <a:avLst/>
          </a:prstGeom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ADF339B2-8D49-4B47-8CC1-B4EF612F82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97"/>
          <a:stretch/>
        </p:blipFill>
        <p:spPr>
          <a:xfrm>
            <a:off x="0" y="4346089"/>
            <a:ext cx="9144000" cy="79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086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79132"/>
            <a:ext cx="9140825" cy="3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70201" y="208956"/>
            <a:ext cx="8196005" cy="635000"/>
          </a:xfr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b="1" i="0">
                <a:solidFill>
                  <a:srgbClr val="00B0B9"/>
                </a:solidFill>
                <a:latin typeface="Calibri"/>
                <a:cs typeface="Calibri"/>
              </a:defRPr>
            </a:lvl1pPr>
            <a:lvl2pPr marL="0" indent="0">
              <a:spcBef>
                <a:spcPts val="0"/>
              </a:spcBef>
              <a:buFontTx/>
              <a:buNone/>
              <a:defRPr sz="1800" b="1" i="0">
                <a:latin typeface="Calibri"/>
                <a:cs typeface="Calibri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70201" y="951471"/>
            <a:ext cx="8196005" cy="3526471"/>
          </a:xfrm>
        </p:spPr>
        <p:txBody>
          <a:bodyPr numCol="2" spcCol="540000">
            <a:normAutofit/>
          </a:bodyPr>
          <a:lstStyle>
            <a:lvl1pPr marL="0" indent="0">
              <a:buFontTx/>
              <a:buNone/>
              <a:defRPr sz="1800"/>
            </a:lvl1pPr>
            <a:lvl2pPr marL="256500" indent="-257175">
              <a:buFont typeface="Arial"/>
              <a:buChar char="•"/>
              <a:defRPr sz="1800"/>
            </a:lvl2pPr>
            <a:lvl3pPr marL="0" indent="0">
              <a:buFontTx/>
              <a:buNone/>
              <a:defRPr sz="900">
                <a:solidFill>
                  <a:srgbClr val="999999"/>
                </a:solidFill>
              </a:defRPr>
            </a:lvl3pPr>
            <a:lvl4pPr marL="1028700" indent="0">
              <a:buFontTx/>
              <a:buNone/>
              <a:defRPr sz="1800"/>
            </a:lvl4pPr>
            <a:lvl5pPr marL="137160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00" y="4629500"/>
            <a:ext cx="1612367" cy="3574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66" y="4711773"/>
            <a:ext cx="1858540" cy="17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766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A_H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810" y="0"/>
            <a:ext cx="6422191" cy="405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00" y="4629500"/>
            <a:ext cx="1612367" cy="357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66" y="4711773"/>
            <a:ext cx="1858540" cy="17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805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_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0"/>
          <a:stretch/>
        </p:blipFill>
        <p:spPr bwMode="auto">
          <a:xfrm>
            <a:off x="0" y="-1"/>
            <a:ext cx="9144000" cy="5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9"/>
          <p:cNvSpPr>
            <a:spLocks noGrp="1"/>
          </p:cNvSpPr>
          <p:nvPr>
            <p:ph sz="quarter" idx="10"/>
          </p:nvPr>
        </p:nvSpPr>
        <p:spPr>
          <a:xfrm>
            <a:off x="607838" y="1947334"/>
            <a:ext cx="2687107" cy="2100792"/>
          </a:xfr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b="1" i="0" baseline="0">
                <a:solidFill>
                  <a:srgbClr val="00B0B9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 sz="1350" b="1" i="0">
                <a:solidFill>
                  <a:srgbClr val="00B0B9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00" y="4629500"/>
            <a:ext cx="1612367" cy="357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66" y="4711773"/>
            <a:ext cx="1858540" cy="17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802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79132"/>
            <a:ext cx="9140825" cy="3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70201" y="208956"/>
            <a:ext cx="8196005" cy="635000"/>
          </a:xfr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b="1" i="0">
                <a:solidFill>
                  <a:srgbClr val="00B0B9"/>
                </a:solidFill>
                <a:latin typeface="Calibri"/>
                <a:cs typeface="Calibri"/>
              </a:defRPr>
            </a:lvl1pPr>
            <a:lvl2pPr marL="0" indent="0">
              <a:spcBef>
                <a:spcPts val="0"/>
              </a:spcBef>
              <a:buFontTx/>
              <a:buNone/>
              <a:defRPr sz="1800" b="1" i="0">
                <a:latin typeface="Calibri"/>
                <a:cs typeface="Calibri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70201" y="951471"/>
            <a:ext cx="8196005" cy="3526471"/>
          </a:xfrm>
        </p:spPr>
        <p:txBody>
          <a:bodyPr numCol="2" spcCol="540000">
            <a:normAutofit/>
          </a:bodyPr>
          <a:lstStyle>
            <a:lvl1pPr marL="0" indent="0">
              <a:buFontTx/>
              <a:buNone/>
              <a:defRPr sz="1800"/>
            </a:lvl1pPr>
            <a:lvl2pPr marL="256500" indent="-257175">
              <a:buFont typeface="Arial"/>
              <a:buChar char="•"/>
              <a:defRPr sz="1800"/>
            </a:lvl2pPr>
            <a:lvl3pPr marL="0" indent="0">
              <a:buFontTx/>
              <a:buNone/>
              <a:defRPr sz="900">
                <a:solidFill>
                  <a:srgbClr val="999999"/>
                </a:solidFill>
              </a:defRPr>
            </a:lvl3pPr>
            <a:lvl4pPr marL="1028700" indent="0">
              <a:buFontTx/>
              <a:buNone/>
              <a:defRPr sz="1800"/>
            </a:lvl4pPr>
            <a:lvl5pPr marL="137160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00" y="4629500"/>
            <a:ext cx="1612367" cy="3574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66" y="4711773"/>
            <a:ext cx="1858540" cy="17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4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6D6E74-3911-4251-9210-E9AF0CB465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DCEC16E3-E9C3-470B-B2C9-CBD23EA986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" y="1487804"/>
            <a:ext cx="8145780" cy="3174922"/>
          </a:xfrm>
        </p:spPr>
        <p:txBody>
          <a:bodyPr/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D5EEAD8-45FF-4137-A993-0E3B0A63B7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238" y="1097279"/>
            <a:ext cx="814546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 CALIBRI 18PT BOLD, ABBOTT PRIMARY BLUE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0257E-A5F7-47F2-BCB5-BF684CDCDDF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C6BBA33-D340-4030-91CC-F20B097533EA}" type="datetime5">
              <a:rPr lang="en-US" sz="1000" smtClean="0"/>
              <a:t>9-Jun-23</a:t>
            </a:fld>
            <a:endParaRPr lang="en-IN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684F02-3528-4796-B761-E75F59E065C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25CAD-0E7F-412A-A2E4-ACA5E42AF8D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071053-E294-48B6-82D4-81528F06E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556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78F9584-625D-462B-8192-C99B9E91AB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F6E8C1B-F140-45B9-ADF1-1C3C657011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18" y="1097279"/>
            <a:ext cx="8145781" cy="3566159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6DBEC-A477-4721-9AEB-6DA5B1D8A35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2466CF-9DE4-42FD-B4BE-46614812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227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_CALIBRI SUBHEAD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2367392-CE3F-4A36-802E-43D377135A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238" y="1097279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18PT, BOLD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84001D6-32AA-4130-AA76-37D05FF0EF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3460" y="1097279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18PT, BOLD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1F77A952-6CFD-4B10-A39C-FBF9CCB45B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2919" y="1487804"/>
            <a:ext cx="3817301" cy="3175634"/>
          </a:xfrm>
        </p:spPr>
        <p:txBody>
          <a:bodyPr>
            <a:noAutofit/>
          </a:bodyPr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0756EC84-5A13-4571-BFB7-247BD6E93F5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23460" y="1487804"/>
            <a:ext cx="3817301" cy="3175634"/>
          </a:xfrm>
        </p:spPr>
        <p:txBody>
          <a:bodyPr>
            <a:noAutofit/>
          </a:bodyPr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B479ED3-E6FF-4DA0-B9B5-59809FFAE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E310AD-6CAA-4788-94E2-A00CB4EDAD6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DC6FA6F-B118-45B4-86FF-70B83435421A}" type="datetime5">
              <a:rPr lang="en-US" sz="1000" smtClean="0"/>
              <a:t>9-Jun-23</a:t>
            </a:fld>
            <a:endParaRPr lang="en-IN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A85807-C4E2-4DC1-A4DC-B733652C58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6E6C4-2B39-46A3-861C-1D8545DFDAF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88E1389-D875-4A3C-85CC-2FF6F879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309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9A84B86-6CE3-4715-A01A-FECF8E99EC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184EA7A-C14A-435C-84F4-DB8BC3A9A6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920" y="1097280"/>
            <a:ext cx="8129016" cy="8229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D0068BB-B539-4488-911A-96DC071FE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2057400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C1F4580-228D-4976-BFA8-C2248824F3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3460" y="2057400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4073EB3D-18BB-4E2C-9D12-E03D0B6131B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19" y="2447925"/>
            <a:ext cx="3817301" cy="2215513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112F3581-3732-4A0B-8F51-60DBC2912C0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3460" y="2447925"/>
            <a:ext cx="3817301" cy="2215513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D7130C-27A5-4624-9DE7-54CCA5B6E680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4AABF625-09D3-4DFA-B61C-461C45B77089}" type="datetime5">
              <a:rPr lang="en-US" sz="1000" smtClean="0"/>
              <a:t>9-Jun-23</a:t>
            </a:fld>
            <a:endParaRPr lang="en-IN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8D77C1-A9B7-4C57-B330-C34B8588E4B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E347A-2097-4DC1-8FC4-1FBFBC563FC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079F95-85C8-47A7-9EDE-B17DE1BC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210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18888" y="0"/>
            <a:ext cx="4325111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5D9C096-3ECB-4476-AF46-67B691208D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828A00F-D1B4-4C3E-969E-375A3487E7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8B40350-90AF-4369-8B21-A237E4585B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1619968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4DA2C74-7837-4DF6-A9E0-010AABA411B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02919" y="1957741"/>
            <a:ext cx="3817301" cy="108152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4384C29-B1D2-4169-8C59-6E4C6B7D22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238" y="3237576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0312D5F6-81FC-4261-AED0-88E16C37278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02919" y="3575350"/>
            <a:ext cx="3817301" cy="1081522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65347-7CD3-4F10-8EF3-1278C80396FE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4216A43B-D176-4514-8269-EDF838101587}" type="datetime5">
              <a:rPr lang="en-US" sz="1000" smtClean="0"/>
              <a:t>9-Jun-23</a:t>
            </a:fld>
            <a:endParaRPr lang="en-IN" sz="10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E929D-79C8-4A03-8A31-BDC679EAB2C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59128-8C19-4115-801D-638E5DDDF8D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67DE3C-68DE-43DF-A233-910AFDC7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4"/>
            <a:ext cx="381730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85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69594"/>
            <a:ext cx="8138160" cy="390526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42C3B-6191-4FCC-892C-38AF4234E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111624"/>
            <a:ext cx="8145780" cy="3520701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IN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64E22B-AE9E-442B-AA5F-E8AC6B0E3B7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For training use — do not distribute without permission</a:t>
            </a:r>
          </a:p>
        </p:txBody>
      </p:sp>
      <p:sp>
        <p:nvSpPr>
          <p:cNvPr id="9" name="Footer Placeholder 16">
            <a:extLst>
              <a:ext uri="{FF2B5EF4-FFF2-40B4-BE49-F238E27FC236}">
                <a16:creationId xmlns:a16="http://schemas.microsoft.com/office/drawing/2014/main" id="{BCBFA1EE-BECD-4887-AC0A-41F4CAF81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45056" y="4767263"/>
            <a:ext cx="3931921" cy="27463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11" name="Slide Number Placeholder 17">
            <a:extLst>
              <a:ext uri="{FF2B5EF4-FFF2-40B4-BE49-F238E27FC236}">
                <a16:creationId xmlns:a16="http://schemas.microsoft.com/office/drawing/2014/main" id="{B0C0A961-4760-478B-92D9-DFE0D6E83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7058" y="4767263"/>
            <a:ext cx="568102" cy="27463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9D44F0-9262-4CAF-B936-25EE51300E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AA47DF73-3C1E-4206-AAAA-3F057212F0E5}" type="datetime5">
              <a:rPr lang="en-US" sz="1000" smtClean="0"/>
              <a:t>9-Jun-23</a:t>
            </a:fld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val="30386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810" r:id="rId2"/>
    <p:sldLayoutId id="2147483703" r:id="rId3"/>
    <p:sldLayoutId id="2147483811" r:id="rId4"/>
    <p:sldLayoutId id="2147483748" r:id="rId5"/>
    <p:sldLayoutId id="2147483749" r:id="rId6"/>
    <p:sldLayoutId id="2147483752" r:id="rId7"/>
    <p:sldLayoutId id="2147483753" r:id="rId8"/>
    <p:sldLayoutId id="2147483754" r:id="rId9"/>
    <p:sldLayoutId id="2147483755" r:id="rId10"/>
    <p:sldLayoutId id="2147483804" r:id="rId11"/>
    <p:sldLayoutId id="2147483805" r:id="rId12"/>
    <p:sldLayoutId id="2147483758" r:id="rId13"/>
    <p:sldLayoutId id="2147483798" r:id="rId14"/>
    <p:sldLayoutId id="2147483750" r:id="rId15"/>
    <p:sldLayoutId id="2147483751" r:id="rId16"/>
    <p:sldLayoutId id="2147483756" r:id="rId17"/>
    <p:sldLayoutId id="2147483669" r:id="rId18"/>
    <p:sldLayoutId id="2147483672" r:id="rId19"/>
    <p:sldLayoutId id="2147483675" r:id="rId20"/>
    <p:sldLayoutId id="2147483676" r:id="rId21"/>
    <p:sldLayoutId id="2147483799" r:id="rId22"/>
    <p:sldLayoutId id="2147483678" r:id="rId23"/>
    <p:sldLayoutId id="2147483680" r:id="rId24"/>
    <p:sldLayoutId id="2147483705" r:id="rId25"/>
    <p:sldLayoutId id="2147483800" r:id="rId26"/>
    <p:sldLayoutId id="2147483801" r:id="rId2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 cap="none" spc="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1pPr>
      <a:lvl2pPr marL="169863" indent="-1698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400050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2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576263" indent="-1698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100" b="0" kern="1200">
          <a:solidFill>
            <a:schemeClr val="tx1"/>
          </a:solidFill>
          <a:latin typeface="+mj-lt"/>
          <a:ea typeface="+mn-ea"/>
          <a:cs typeface="+mn-cs"/>
        </a:defRPr>
      </a:lvl4pPr>
      <a:lvl5pPr marL="744538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»"/>
        <a:defRPr sz="1100" b="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 userDrawn="1">
          <p15:clr>
            <a:srgbClr val="F26B43"/>
          </p15:clr>
        </p15:guide>
        <p15:guide id="2" pos="5448" userDrawn="1">
          <p15:clr>
            <a:srgbClr val="F26B43"/>
          </p15:clr>
        </p15:guide>
        <p15:guide id="3" orient="horz" pos="168" userDrawn="1">
          <p15:clr>
            <a:srgbClr val="F26B43"/>
          </p15:clr>
        </p15:guide>
        <p15:guide id="4" orient="horz" pos="30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E926830-E451-47A2-936E-E868C74F2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2"/>
            <a:ext cx="8138160" cy="390527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8CDD25-57BC-4143-9EE9-D6CC4FB54CD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A266860-C8E8-4821-86E8-E590638BC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111624"/>
            <a:ext cx="8145780" cy="3520701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IN"/>
          </a:p>
        </p:txBody>
      </p:sp>
      <p:sp>
        <p:nvSpPr>
          <p:cNvPr id="8" name="Footer Placeholder 16">
            <a:extLst>
              <a:ext uri="{FF2B5EF4-FFF2-40B4-BE49-F238E27FC236}">
                <a16:creationId xmlns:a16="http://schemas.microsoft.com/office/drawing/2014/main" id="{15264C8D-6D44-47CD-9AB6-2A399BFAE4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45056" y="4767263"/>
            <a:ext cx="3931921" cy="27463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Enter title via "insert&gt;header and footer&gt;footer"  |  </a:t>
            </a:r>
            <a:endParaRPr lang="en-IN" dirty="0"/>
          </a:p>
        </p:txBody>
      </p:sp>
      <p:sp>
        <p:nvSpPr>
          <p:cNvPr id="13" name="Slide Number Placeholder 17">
            <a:extLst>
              <a:ext uri="{FF2B5EF4-FFF2-40B4-BE49-F238E27FC236}">
                <a16:creationId xmlns:a16="http://schemas.microsoft.com/office/drawing/2014/main" id="{C76C409B-96C3-4C29-964B-C900205FF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7058" y="4767263"/>
            <a:ext cx="568102" cy="27463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C1011042-D3C6-4DF8-8232-9CEDA239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41450F69-4F7E-4BDB-ACE6-845AE078D5C6}" type="datetime5">
              <a:rPr lang="en-US" sz="1000" smtClean="0"/>
              <a:t>9-Jun-23</a:t>
            </a:fld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val="195439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812" r:id="rId2"/>
    <p:sldLayoutId id="2147483778" r:id="rId3"/>
    <p:sldLayoutId id="2147483779" r:id="rId4"/>
    <p:sldLayoutId id="2147483782" r:id="rId5"/>
    <p:sldLayoutId id="2147483783" r:id="rId6"/>
    <p:sldLayoutId id="2147483784" r:id="rId7"/>
    <p:sldLayoutId id="2147483785" r:id="rId8"/>
    <p:sldLayoutId id="2147483808" r:id="rId9"/>
    <p:sldLayoutId id="2147483809" r:id="rId10"/>
    <p:sldLayoutId id="2147483794" r:id="rId11"/>
    <p:sldLayoutId id="2147483795" r:id="rId12"/>
    <p:sldLayoutId id="2147483786" r:id="rId13"/>
    <p:sldLayoutId id="2147483775" r:id="rId14"/>
    <p:sldLayoutId id="2147483791" r:id="rId15"/>
    <p:sldLayoutId id="2147483796" r:id="rId16"/>
    <p:sldLayoutId id="2147483792" r:id="rId17"/>
    <p:sldLayoutId id="2147483793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2600" b="0" kern="1200" cap="none" spc="0" baseline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1pPr>
      <a:lvl2pPr marL="169863" indent="-1698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400050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2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571500" indent="-1698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100" b="0" kern="1200">
          <a:solidFill>
            <a:schemeClr val="tx1"/>
          </a:solidFill>
          <a:latin typeface="+mj-lt"/>
          <a:ea typeface="+mn-ea"/>
          <a:cs typeface="+mn-cs"/>
        </a:defRPr>
      </a:lvl4pPr>
      <a:lvl5pPr marL="742950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»"/>
        <a:defRPr sz="1100" b="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>
          <p15:clr>
            <a:srgbClr val="F26B43"/>
          </p15:clr>
        </p15:guide>
        <p15:guide id="2" pos="5448">
          <p15:clr>
            <a:srgbClr val="F26B43"/>
          </p15:clr>
        </p15:guide>
        <p15:guide id="3" orient="horz" pos="3060" userDrawn="1">
          <p15:clr>
            <a:srgbClr val="F26B43"/>
          </p15:clr>
        </p15:guide>
        <p15:guide id="4" orient="horz" pos="1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6C111D-E42A-4173-A1FC-624169774BE0}" type="datetimeFigureOut">
              <a:rPr lang="en-US"/>
              <a:pPr>
                <a:defRPr/>
              </a:pPr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A97A6"/>
                </a:solidFill>
              </a:defRPr>
            </a:lvl1pPr>
          </a:lstStyle>
          <a:p>
            <a:pPr>
              <a:defRPr/>
            </a:pPr>
            <a:fld id="{BF42E964-495B-47A2-9DEC-A587655AC5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12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3814" r:id="rId2"/>
    <p:sldLayoutId id="2147483815" r:id="rId3"/>
    <p:sldLayoutId id="2147483816" r:id="rId4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Calibri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923F6E7-30DA-1899-CBCE-E2FFA47BF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468200"/>
              </p:ext>
            </p:extLst>
          </p:nvPr>
        </p:nvGraphicFramePr>
        <p:xfrm>
          <a:off x="91550" y="1642690"/>
          <a:ext cx="6394754" cy="777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97377">
                  <a:extLst>
                    <a:ext uri="{9D8B030D-6E8A-4147-A177-3AD203B41FA5}">
                      <a16:colId xmlns:a16="http://schemas.microsoft.com/office/drawing/2014/main" val="2629678260"/>
                    </a:ext>
                  </a:extLst>
                </a:gridCol>
                <a:gridCol w="3197377">
                  <a:extLst>
                    <a:ext uri="{9D8B030D-6E8A-4147-A177-3AD203B41FA5}">
                      <a16:colId xmlns:a16="http://schemas.microsoft.com/office/drawing/2014/main" val="4000232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A5075"/>
                          </a:solidFill>
                        </a:rPr>
                        <a:t>Line of Fire risks are present when working around: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80000" lvl="1" indent="0" algn="l"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A5075"/>
                          </a:solidFill>
                        </a:rPr>
                        <a:t>Vehicles and Machinery</a:t>
                      </a:r>
                    </a:p>
                    <a:p>
                      <a:pPr marL="180000" lvl="1" indent="0" algn="l"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A5075"/>
                          </a:solidFill>
                        </a:rPr>
                        <a:t>Cranes and Suspended loads</a:t>
                      </a:r>
                    </a:p>
                    <a:p>
                      <a:pPr marL="180000" lvl="1" indent="0" algn="l"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A5075"/>
                          </a:solidFill>
                        </a:rPr>
                        <a:t>Moving Plant and Articulation Points</a:t>
                      </a:r>
                    </a:p>
                    <a:p>
                      <a:pPr marL="180000" lvl="1" indent="0" algn="l"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A5075"/>
                          </a:solidFill>
                        </a:rPr>
                        <a:t>Excavations and Raised Work Platforms</a:t>
                      </a:r>
                    </a:p>
                    <a:p>
                      <a:pPr marL="180000" lvl="1" indent="0" algn="l"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0A5075"/>
                          </a:solidFill>
                        </a:rPr>
                        <a:t>Hand tools and Power tools</a:t>
                      </a:r>
                      <a:endParaRPr lang="en-US" sz="900" b="1" dirty="0">
                        <a:solidFill>
                          <a:srgbClr val="0A5075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546995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41C2B5-373B-4722-AB5F-50DD475120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9491" y="2260932"/>
            <a:ext cx="6394752" cy="2396426"/>
          </a:xfrm>
        </p:spPr>
        <p:txBody>
          <a:bodyPr numCol="1">
            <a:normAutofit fontScale="25000" lnSpcReduction="20000"/>
          </a:bodyPr>
          <a:lstStyle/>
          <a:p>
            <a:endParaRPr lang="en-US" sz="4000" b="1" dirty="0"/>
          </a:p>
          <a:p>
            <a:r>
              <a:rPr lang="en-US" sz="4000" b="1" dirty="0"/>
              <a:t>Incident:</a:t>
            </a:r>
          </a:p>
          <a:p>
            <a:pPr marL="180000">
              <a:spcAft>
                <a:spcPts val="200"/>
              </a:spcAft>
            </a:pPr>
            <a:r>
              <a:rPr lang="en-US" sz="3600" dirty="0"/>
              <a:t>While loading spoil onto a truck, a worker was struck in the head by a shovel. The worker had leaned forward to scoop spoil with a shovel, while another worker simultaneously raised their shovel load, causing the shovel to strike the injured worker.</a:t>
            </a:r>
          </a:p>
          <a:p>
            <a:r>
              <a:rPr lang="en-US" sz="4000" b="1" dirty="0"/>
              <a:t>Solutions:</a:t>
            </a:r>
          </a:p>
          <a:p>
            <a:pPr marL="180000">
              <a:spcAft>
                <a:spcPts val="600"/>
              </a:spcAft>
            </a:pPr>
            <a:r>
              <a:rPr lang="en-US" sz="3600" dirty="0"/>
              <a:t>1. Before starting work, carefully assess the area and take note of ongoing and upcoming activities on-site.</a:t>
            </a:r>
          </a:p>
          <a:p>
            <a:pPr marL="180000">
              <a:spcAft>
                <a:spcPts val="200"/>
              </a:spcAft>
            </a:pPr>
            <a:r>
              <a:rPr lang="en-US" sz="3600" dirty="0"/>
              <a:t>2. Identify and avoid potential hazards, keeping a safe distance from dangerous areas. </a:t>
            </a:r>
          </a:p>
          <a:p>
            <a:pPr marL="2880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/>
              <a:t>Ask yourself questions like "Could those rocks fall?" "Will that excavator swing around?" "Where will the vehicles be moving?"</a:t>
            </a:r>
          </a:p>
          <a:p>
            <a:pPr marL="180000">
              <a:spcAft>
                <a:spcPts val="200"/>
              </a:spcAft>
            </a:pPr>
            <a:r>
              <a:rPr lang="en-US" sz="3600" dirty="0"/>
              <a:t>3. Stay alert, be aware of your surroundings, and regularly check your work position for safety. </a:t>
            </a:r>
          </a:p>
          <a:p>
            <a:pPr marL="288000"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If unsure, relocate to a different area.</a:t>
            </a:r>
          </a:p>
          <a:p>
            <a:pPr marL="180000">
              <a:spcAft>
                <a:spcPts val="200"/>
              </a:spcAft>
            </a:pPr>
            <a:r>
              <a:rPr lang="en-US" sz="3600" dirty="0"/>
              <a:t>4. Anticipation is key to preventing injuries. If you think something might happen, there's a good chance it will. </a:t>
            </a:r>
          </a:p>
          <a:p>
            <a:pPr marL="288000"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The "</a:t>
            </a:r>
            <a:r>
              <a:rPr lang="en-US" sz="3600" i="1" dirty="0"/>
              <a:t>she'll be right, mate, they'll see me</a:t>
            </a:r>
            <a:r>
              <a:rPr lang="en-US" sz="3600" dirty="0"/>
              <a:t>" attitude is ineffective.</a:t>
            </a:r>
          </a:p>
          <a:p>
            <a:r>
              <a:rPr lang="en-US" sz="4000" b="1" dirty="0"/>
              <a:t>Safety is everyone's responsibility, speak up if you have any concerns.</a:t>
            </a:r>
          </a:p>
        </p:txBody>
      </p:sp>
      <p:pic>
        <p:nvPicPr>
          <p:cNvPr id="7" name="Picture 6" descr="Wellington Water Banner">
            <a:extLst>
              <a:ext uri="{FF2B5EF4-FFF2-40B4-BE49-F238E27FC236}">
                <a16:creationId xmlns:a16="http://schemas.microsoft.com/office/drawing/2014/main" id="{A5AC31C3-45A2-46E9-A121-E8FA7A4758F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11"/>
          <a:stretch/>
        </p:blipFill>
        <p:spPr bwMode="auto">
          <a:xfrm>
            <a:off x="0" y="0"/>
            <a:ext cx="9144000" cy="1001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logo wgtn water">
            <a:extLst>
              <a:ext uri="{FF2B5EF4-FFF2-40B4-BE49-F238E27FC236}">
                <a16:creationId xmlns:a16="http://schemas.microsoft.com/office/drawing/2014/main" id="{14F51DD0-0D3E-4F55-BF01-7419EEC7A08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01" y="170724"/>
            <a:ext cx="2448845" cy="83099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2">
            <a:extLst>
              <a:ext uri="{FF2B5EF4-FFF2-40B4-BE49-F238E27FC236}">
                <a16:creationId xmlns:a16="http://schemas.microsoft.com/office/drawing/2014/main" id="{61BA8170-CFE0-45A5-9165-19B54F2BD81E}"/>
              </a:ext>
            </a:extLst>
          </p:cNvPr>
          <p:cNvSpPr txBox="1"/>
          <p:nvPr/>
        </p:nvSpPr>
        <p:spPr>
          <a:xfrm>
            <a:off x="4376982" y="254082"/>
            <a:ext cx="1923415" cy="5213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NZ" sz="2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Safety Alert</a:t>
            </a:r>
            <a:endParaRPr lang="en-NZ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3ED136-8EDA-4F67-83BD-5F1D683F5C0F}"/>
              </a:ext>
            </a:extLst>
          </p:cNvPr>
          <p:cNvSpPr txBox="1"/>
          <p:nvPr/>
        </p:nvSpPr>
        <p:spPr>
          <a:xfrm>
            <a:off x="2280725" y="1019132"/>
            <a:ext cx="4582550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Line of Fire Hazards </a:t>
            </a:r>
            <a:r>
              <a:rPr lang="en-GB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Controlling the Risk</a:t>
            </a:r>
            <a:endParaRPr lang="en-NZ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8705A6-6E6C-0018-0EAF-C958EAFECBE8}"/>
              </a:ext>
            </a:extLst>
          </p:cNvPr>
          <p:cNvGrpSpPr/>
          <p:nvPr/>
        </p:nvGrpSpPr>
        <p:grpSpPr>
          <a:xfrm>
            <a:off x="6863275" y="1750681"/>
            <a:ext cx="2387936" cy="2906677"/>
            <a:chOff x="7042200" y="1564069"/>
            <a:chExt cx="2101800" cy="2558383"/>
          </a:xfrm>
        </p:grpSpPr>
        <p:pic>
          <p:nvPicPr>
            <p:cNvPr id="3" name="Picture 2" descr="A person with a cut on his forehead&#10;&#10;Description automatically generated with medium confidence">
              <a:extLst>
                <a:ext uri="{FF2B5EF4-FFF2-40B4-BE49-F238E27FC236}">
                  <a16:creationId xmlns:a16="http://schemas.microsoft.com/office/drawing/2014/main" id="{33237B40-814D-91E9-F9C0-5778FE5CA0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0" t="16893"/>
            <a:stretch/>
          </p:blipFill>
          <p:spPr>
            <a:xfrm>
              <a:off x="7042200" y="1564069"/>
              <a:ext cx="1682309" cy="2243549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5A92A9E-4958-1187-4115-226B6F21CB2D}"/>
                </a:ext>
              </a:extLst>
            </p:cNvPr>
            <p:cNvSpPr/>
            <p:nvPr/>
          </p:nvSpPr>
          <p:spPr>
            <a:xfrm>
              <a:off x="7301318" y="2265110"/>
              <a:ext cx="1616809" cy="16287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13" name="Graphic 12" descr="Dizzy face with solid fill with solid fill">
              <a:extLst>
                <a:ext uri="{FF2B5EF4-FFF2-40B4-BE49-F238E27FC236}">
                  <a16:creationId xmlns:a16="http://schemas.microsoft.com/office/drawing/2014/main" id="{609CF002-AFB0-7973-404A-304D0446F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58090" y="2036542"/>
              <a:ext cx="2085910" cy="2085910"/>
            </a:xfrm>
            <a:prstGeom prst="rect">
              <a:avLst/>
            </a:prstGeom>
          </p:spPr>
        </p:pic>
      </p:grpSp>
      <p:sp>
        <p:nvSpPr>
          <p:cNvPr id="19" name="Left Brace 18">
            <a:extLst>
              <a:ext uri="{FF2B5EF4-FFF2-40B4-BE49-F238E27FC236}">
                <a16:creationId xmlns:a16="http://schemas.microsoft.com/office/drawing/2014/main" id="{584F588F-420B-2F42-4162-18A746B9478D}"/>
              </a:ext>
            </a:extLst>
          </p:cNvPr>
          <p:cNvSpPr/>
          <p:nvPr/>
        </p:nvSpPr>
        <p:spPr>
          <a:xfrm>
            <a:off x="3288927" y="1637758"/>
            <a:ext cx="300037" cy="777239"/>
          </a:xfrm>
          <a:prstGeom prst="leftBrace">
            <a:avLst/>
          </a:prstGeom>
          <a:noFill/>
          <a:ln w="19050">
            <a:solidFill>
              <a:srgbClr val="0A50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05EE3BB4-83FA-77B3-6969-338612DBDE41}"/>
              </a:ext>
            </a:extLst>
          </p:cNvPr>
          <p:cNvSpPr txBox="1">
            <a:spLocks/>
          </p:cNvSpPr>
          <p:nvPr/>
        </p:nvSpPr>
        <p:spPr bwMode="auto">
          <a:xfrm>
            <a:off x="419491" y="1368597"/>
            <a:ext cx="8545915" cy="41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spcCol="54000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500" indent="-2571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900" kern="1200">
                <a:solidFill>
                  <a:srgbClr val="999999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1000" b="1" dirty="0"/>
              <a:t>Line of Fire hazards refer to the danger of positioning yourself in a way that you could be struck, overcome by fumes, sprayed, fallen on, or crushed.</a:t>
            </a:r>
          </a:p>
        </p:txBody>
      </p:sp>
    </p:spTree>
    <p:extLst>
      <p:ext uri="{BB962C8B-B14F-4D97-AF65-F5344CB8AC3E}">
        <p14:creationId xmlns:p14="http://schemas.microsoft.com/office/powerpoint/2010/main" val="3935662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auto part, flash memory, design&#10;&#10;Description automatically generated">
            <a:extLst>
              <a:ext uri="{FF2B5EF4-FFF2-40B4-BE49-F238E27FC236}">
                <a16:creationId xmlns:a16="http://schemas.microsoft.com/office/drawing/2014/main" id="{7402F82E-21A0-AFAD-E073-BAC261CC1D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761" y="2260601"/>
            <a:ext cx="2808117" cy="22068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41C2B5-373B-4722-AB5F-50DD475120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9042" y="1375101"/>
            <a:ext cx="8545915" cy="1196649"/>
          </a:xfrm>
        </p:spPr>
        <p:txBody>
          <a:bodyPr numCol="1">
            <a:normAutofit/>
          </a:bodyPr>
          <a:lstStyle/>
          <a:p>
            <a:pPr>
              <a:spcAft>
                <a:spcPts val="300"/>
              </a:spcAft>
            </a:pPr>
            <a:r>
              <a:rPr lang="en-US" sz="1000" b="1" dirty="0"/>
              <a:t>Line of Fire hazards refer to the danger of positioning yourself in a way that you could be struck, overcome by fumes, sprayed, fallen on, or crushed.</a:t>
            </a:r>
          </a:p>
          <a:p>
            <a:r>
              <a:rPr lang="en-US" sz="1000" b="1" dirty="0"/>
              <a:t>Incident:</a:t>
            </a:r>
          </a:p>
          <a:p>
            <a:pPr marL="180000">
              <a:spcAft>
                <a:spcPts val="200"/>
              </a:spcAft>
            </a:pPr>
            <a:r>
              <a:rPr lang="en-US" sz="900" dirty="0"/>
              <a:t>A worker was having trouble removing a tape key from within a toby box. They have applied more pressure, leading it to suddenly dislodging and smacking them under the jaw. The collision has resulted in chipping one of their teeth.</a:t>
            </a:r>
          </a:p>
          <a:p>
            <a:pPr marL="180000">
              <a:spcAft>
                <a:spcPts val="200"/>
              </a:spcAft>
            </a:pPr>
            <a:r>
              <a:rPr lang="en-US" sz="900" dirty="0"/>
              <a:t>A worker has struck themselves in the head with a sledgehammer while attempting to break up a slab of asphalt. The</a:t>
            </a:r>
            <a:r>
              <a:rPr lang="en-US" sz="9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sz="900" b="0" i="0" dirty="0">
                <a:solidFill>
                  <a:srgbClr val="374151"/>
                </a:solidFill>
                <a:effectLst/>
                <a:latin typeface="Söhne"/>
              </a:rPr>
              <a:t>sledgehammer was thrust downward into the asphalt, causing a jolting impact that sent the handle into the side of the worker’s head.</a:t>
            </a:r>
            <a:endParaRPr lang="en-US" sz="900" dirty="0"/>
          </a:p>
        </p:txBody>
      </p:sp>
      <p:pic>
        <p:nvPicPr>
          <p:cNvPr id="7" name="Picture 6" descr="Wellington Water Banner">
            <a:extLst>
              <a:ext uri="{FF2B5EF4-FFF2-40B4-BE49-F238E27FC236}">
                <a16:creationId xmlns:a16="http://schemas.microsoft.com/office/drawing/2014/main" id="{A5AC31C3-45A2-46E9-A121-E8FA7A4758F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11"/>
          <a:stretch/>
        </p:blipFill>
        <p:spPr bwMode="auto">
          <a:xfrm>
            <a:off x="0" y="0"/>
            <a:ext cx="9144000" cy="1001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logo wgtn water">
            <a:extLst>
              <a:ext uri="{FF2B5EF4-FFF2-40B4-BE49-F238E27FC236}">
                <a16:creationId xmlns:a16="http://schemas.microsoft.com/office/drawing/2014/main" id="{14F51DD0-0D3E-4F55-BF01-7419EEC7A08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01" y="170724"/>
            <a:ext cx="2448845" cy="83099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2">
            <a:extLst>
              <a:ext uri="{FF2B5EF4-FFF2-40B4-BE49-F238E27FC236}">
                <a16:creationId xmlns:a16="http://schemas.microsoft.com/office/drawing/2014/main" id="{61BA8170-CFE0-45A5-9165-19B54F2BD81E}"/>
              </a:ext>
            </a:extLst>
          </p:cNvPr>
          <p:cNvSpPr txBox="1"/>
          <p:nvPr/>
        </p:nvSpPr>
        <p:spPr>
          <a:xfrm>
            <a:off x="4376982" y="254082"/>
            <a:ext cx="1923415" cy="5213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NZ" sz="2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Safety Alert</a:t>
            </a:r>
            <a:endParaRPr lang="en-NZ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3ED136-8EDA-4F67-83BD-5F1D683F5C0F}"/>
              </a:ext>
            </a:extLst>
          </p:cNvPr>
          <p:cNvSpPr txBox="1"/>
          <p:nvPr/>
        </p:nvSpPr>
        <p:spPr>
          <a:xfrm>
            <a:off x="2280725" y="1019132"/>
            <a:ext cx="4582550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Line of Fire Hazards </a:t>
            </a:r>
            <a:r>
              <a:rPr lang="en-GB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Controlling the Risk</a:t>
            </a:r>
            <a:endParaRPr lang="en-NZ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0F259B6-140F-0071-4DCD-096B4EF8D936}"/>
              </a:ext>
            </a:extLst>
          </p:cNvPr>
          <p:cNvSpPr txBox="1">
            <a:spLocks/>
          </p:cNvSpPr>
          <p:nvPr/>
        </p:nvSpPr>
        <p:spPr bwMode="auto">
          <a:xfrm>
            <a:off x="299042" y="2773097"/>
            <a:ext cx="4680152" cy="119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spcCol="54000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500" indent="-2571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900" kern="1200">
                <a:solidFill>
                  <a:srgbClr val="999999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/>
              <a:t>Line of Fire - Vehicle movement:</a:t>
            </a:r>
          </a:p>
          <a:p>
            <a:pPr marL="180000"/>
            <a:r>
              <a:rPr lang="en-US" sz="900" dirty="0"/>
              <a:t>Vehicles and mobile plant movements in and around workplaces are frequently linked with workplace injuries and fatalities.</a:t>
            </a:r>
          </a:p>
          <a:p>
            <a:pPr marL="180000"/>
            <a:r>
              <a:rPr lang="en-US" sz="900" dirty="0"/>
              <a:t>Heavy vehicles and mobile plant often have severely restricted visibility of ground workers, and large blind spots are common. </a:t>
            </a:r>
          </a:p>
          <a:p>
            <a:pPr marL="180000"/>
            <a:endParaRPr lang="en-US" sz="900" dirty="0"/>
          </a:p>
          <a:p>
            <a:r>
              <a:rPr lang="en-US" sz="1000" b="1" dirty="0"/>
              <a:t>Check your surroundings before proceeding with any work.</a:t>
            </a:r>
          </a:p>
        </p:txBody>
      </p:sp>
    </p:spTree>
    <p:extLst>
      <p:ext uri="{BB962C8B-B14F-4D97-AF65-F5344CB8AC3E}">
        <p14:creationId xmlns:p14="http://schemas.microsoft.com/office/powerpoint/2010/main" val="117694934"/>
      </p:ext>
    </p:extLst>
  </p:cSld>
  <p:clrMapOvr>
    <a:masterClrMapping/>
  </p:clrMapOvr>
</p:sld>
</file>

<file path=ppt/theme/theme1.xml><?xml version="1.0" encoding="utf-8"?>
<a:theme xmlns:a="http://schemas.openxmlformats.org/drawingml/2006/main" name="PPT Basic White_Dec 2020">
  <a:themeElements>
    <a:clrScheme name="Abbott Brand Colors">
      <a:dk1>
        <a:srgbClr val="000000"/>
      </a:dk1>
      <a:lt1>
        <a:sysClr val="window" lastClr="FFFFFF"/>
      </a:lt1>
      <a:dk2>
        <a:srgbClr val="E4002B"/>
      </a:dk2>
      <a:lt2>
        <a:srgbClr val="D9D9D6"/>
      </a:lt2>
      <a:accent1>
        <a:srgbClr val="004F71"/>
      </a:accent1>
      <a:accent2>
        <a:srgbClr val="64CCC9"/>
      </a:accent2>
      <a:accent3>
        <a:srgbClr val="009CDE"/>
      </a:accent3>
      <a:accent4>
        <a:srgbClr val="FFD100"/>
      </a:accent4>
      <a:accent5>
        <a:srgbClr val="470A68"/>
      </a:accent5>
      <a:accent6>
        <a:srgbClr val="00B140"/>
      </a:accent6>
      <a:hlink>
        <a:srgbClr val="009CDE"/>
      </a:hlink>
      <a:folHlink>
        <a:srgbClr val="63666A"/>
      </a:folHlink>
    </a:clrScheme>
    <a:fontScheme name="Abbott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16x9_Dec_2020_ABT_Primary_Template_Basic_Blue-Purple.potx" id="{173F3A8B-7306-48AF-8FED-6D4C0BA67F7D}" vid="{EC90C983-3E87-4402-BA1C-B15D84509C73}"/>
    </a:ext>
  </a:extLst>
</a:theme>
</file>

<file path=ppt/theme/theme2.xml><?xml version="1.0" encoding="utf-8"?>
<a:theme xmlns:a="http://schemas.openxmlformats.org/drawingml/2006/main" name="PPT Blue_Gradient_Dec 2020">
  <a:themeElements>
    <a:clrScheme name="Abbott brand colors - blue 1">
      <a:dk1>
        <a:srgbClr val="FFFFFF"/>
      </a:dk1>
      <a:lt1>
        <a:srgbClr val="FFFFFF"/>
      </a:lt1>
      <a:dk2>
        <a:srgbClr val="004F71"/>
      </a:dk2>
      <a:lt2>
        <a:srgbClr val="D9D9D6"/>
      </a:lt2>
      <a:accent1>
        <a:srgbClr val="64CCC9"/>
      </a:accent1>
      <a:accent2>
        <a:srgbClr val="FFD100"/>
      </a:accent2>
      <a:accent3>
        <a:srgbClr val="009CDE"/>
      </a:accent3>
      <a:accent4>
        <a:srgbClr val="00B140"/>
      </a:accent4>
      <a:accent5>
        <a:srgbClr val="AA0061"/>
      </a:accent5>
      <a:accent6>
        <a:srgbClr val="470A68"/>
      </a:accent6>
      <a:hlink>
        <a:srgbClr val="009CDE"/>
      </a:hlink>
      <a:folHlink>
        <a:srgbClr val="63666A"/>
      </a:folHlink>
    </a:clrScheme>
    <a:fontScheme name="Abbott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16x9_Dec_2020_ABT_Primary_Template_Basic_Blue-Purple.potx" id="{173F3A8B-7306-48AF-8FED-6D4C0BA67F7D}" vid="{BF0AA03C-06C4-4AE1-BD19-AF840D1D9A0C}"/>
    </a:ext>
  </a:extLst>
</a:theme>
</file>

<file path=ppt/theme/theme3.xml><?xml version="1.0" encoding="utf-8"?>
<a:theme xmlns:a="http://schemas.openxmlformats.org/drawingml/2006/main" name="Wellington Water 3">
  <a:themeElements>
    <a:clrScheme name="Custom 1">
      <a:dk1>
        <a:srgbClr val="0A507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9E71464EAD398248AE2DBD8C3F8119CD" ma:contentTypeVersion="63" ma:contentTypeDescription="Create a new document." ma:contentTypeScope="" ma:versionID="b5a521d02228bae0f92e37af369e1606">
  <xsd:schema xmlns:xsd="http://www.w3.org/2001/XMLSchema" xmlns:xs="http://www.w3.org/2001/XMLSchema" xmlns:p="http://schemas.microsoft.com/office/2006/metadata/properties" xmlns:ns2="4f9c820c-e7e2-444d-97ee-45f2b3485c1d" xmlns:ns3="15ffb055-6eb4-45a1-bc20-bf2ac0d420da" xmlns:ns4="725c79e5-42ce-4aa0-ac78-b6418001f0d2" xmlns:ns5="c91a514c-9034-4fa3-897a-8352025b26ed" xmlns:ns6="c329ff34-48cf-41b9-b472-db5986f768d6" xmlns:ns7="48f862d9-169b-414f-806e-7f1db2a1769d" targetNamespace="http://schemas.microsoft.com/office/2006/metadata/properties" ma:root="true" ma:fieldsID="fbe90ef77c4f8161bc281d858ec1dc87" ns2:_="" ns3:_="" ns4:_="" ns5:_="" ns6:_="" ns7:_="">
    <xsd:import namespace="4f9c820c-e7e2-444d-97ee-45f2b3485c1d"/>
    <xsd:import namespace="15ffb055-6eb4-45a1-bc20-bf2ac0d420da"/>
    <xsd:import namespace="725c79e5-42ce-4aa0-ac78-b6418001f0d2"/>
    <xsd:import namespace="c91a514c-9034-4fa3-897a-8352025b26ed"/>
    <xsd:import namespace="c329ff34-48cf-41b9-b472-db5986f768d6"/>
    <xsd:import namespace="48f862d9-169b-414f-806e-7f1db2a1769d"/>
    <xsd:element name="properties">
      <xsd:complexType>
        <xsd:sequence>
          <xsd:element name="documentManagement">
            <xsd:complexType>
              <xsd:all>
                <xsd:element ref="ns2:DocumentType" minOccurs="0"/>
                <xsd:element ref="ns3:KeyWords" minOccurs="0"/>
                <xsd:element ref="ns2:Narrative" minOccurs="0"/>
                <xsd:element ref="ns3:SecurityClassification" minOccurs="0"/>
                <xsd:element ref="ns2:Subactivity" minOccurs="0"/>
                <xsd:element ref="ns2:Case" minOccurs="0"/>
                <xsd:element ref="ns2:RelatedPeople" minOccurs="0"/>
                <xsd:element ref="ns2:CategoryName" minOccurs="0"/>
                <xsd:element ref="ns2:CategoryValue" minOccurs="0"/>
                <xsd:element ref="ns2:BusinessValue" minOccurs="0"/>
                <xsd:element ref="ns2:FunctionGroup" minOccurs="0"/>
                <xsd:element ref="ns2:Function" minOccurs="0"/>
                <xsd:element ref="ns2:PRAType" minOccurs="0"/>
                <xsd:element ref="ns2:PRADate1" minOccurs="0"/>
                <xsd:element ref="ns2:PRADate2" minOccurs="0"/>
                <xsd:element ref="ns2:PRADate3" minOccurs="0"/>
                <xsd:element ref="ns2:PRADateDisposal" minOccurs="0"/>
                <xsd:element ref="ns2:PRADateTrigger" minOccurs="0"/>
                <xsd:element ref="ns2:PRAText1" minOccurs="0"/>
                <xsd:element ref="ns2:PRAText2" minOccurs="0"/>
                <xsd:element ref="ns2:PRAText3" minOccurs="0"/>
                <xsd:element ref="ns2:PRAText4" minOccurs="0"/>
                <xsd:element ref="ns2:PRAText5" minOccurs="0"/>
                <xsd:element ref="ns2:AggregationStatus" minOccurs="0"/>
                <xsd:element ref="ns2:Project" minOccurs="0"/>
                <xsd:element ref="ns2:Activity" minOccurs="0"/>
                <xsd:element ref="ns4:AggregationNarrative" minOccurs="0"/>
                <xsd:element ref="ns5:Channel" minOccurs="0"/>
                <xsd:element ref="ns5:Team" minOccurs="0"/>
                <xsd:element ref="ns5:Level2" minOccurs="0"/>
                <xsd:element ref="ns5:Level3" minOccurs="0"/>
                <xsd:element ref="ns5:Year" minOccurs="0"/>
                <xsd:element ref="ns6:MediaServiceMetadata" minOccurs="0"/>
                <xsd:element ref="ns6:MediaServiceFastMetadata" minOccurs="0"/>
                <xsd:element ref="ns6:lcf76f155ced4ddcb4097134ff3c332f" minOccurs="0"/>
                <xsd:element ref="ns7:TaxCatchAll" minOccurs="0"/>
                <xsd:element ref="ns6:MediaServiceGenerationTime" minOccurs="0"/>
                <xsd:element ref="ns6:MediaServiceEventHashCode" minOccurs="0"/>
                <xsd:element ref="ns6:MediaServiceDateTaken" minOccurs="0"/>
                <xsd:element ref="ns6:MediaServiceLocation" minOccurs="0"/>
                <xsd:element ref="ns6:MediaServiceOCR" minOccurs="0"/>
                <xsd:element ref="ns7:SharedWithUsers" minOccurs="0"/>
                <xsd:element ref="ns7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c820c-e7e2-444d-97ee-45f2b3485c1d" elementFormDefault="qualified">
    <xsd:import namespace="http://schemas.microsoft.com/office/2006/documentManagement/types"/>
    <xsd:import namespace="http://schemas.microsoft.com/office/infopath/2007/PartnerControls"/>
    <xsd:element name="DocumentType" ma:index="8" nillable="true" ma:displayName="Document Type" ma:format="Dropdown" ma:internalName="DocumentType" ma:readOnly="false">
      <xsd:simpleType>
        <xsd:union memberTypes="dms:Text">
          <xsd:simpleType>
            <xsd:restriction base="dms:Choice">
              <xsd:enumeration value="APPLICATION, certificate, consent related"/>
              <xsd:enumeration value="CONTRACT, Variation, Agreement"/>
              <xsd:enumeration value="CORRESPONDENCE"/>
              <xsd:enumeration value="DRAWING, Plan, Map"/>
              <xsd:enumeration value="EMPLOYMENT related"/>
              <xsd:enumeration value="FINANCIAL related"/>
              <xsd:enumeration value="KNOWLEDGE article"/>
              <xsd:enumeration value="MEETING related"/>
              <xsd:enumeration value="MEMO, Filenote, Email"/>
              <xsd:enumeration value="MODEL, Calculation, Working"/>
              <xsd:enumeration value="PHOTO, Image or Multi-media"/>
              <xsd:enumeration value="PRESENTATION"/>
              <xsd:enumeration value="PUBLICATION material"/>
              <xsd:enumeration value="PURCHASING related"/>
              <xsd:enumeration value="REPORT, or planning related"/>
              <xsd:enumeration value="RULES, Policy, Bylaw, procedure"/>
              <xsd:enumeration value="SERVICE REQUEST related"/>
              <xsd:enumeration value="SPECIFICATION or standard"/>
              <xsd:enumeration value="SUPPLIER PRODUCT Info"/>
              <xsd:enumeration value="TEMPLATE, Checklist or Form"/>
            </xsd:restriction>
          </xsd:simpleType>
        </xsd:union>
      </xsd:simpleType>
    </xsd:element>
    <xsd:element name="Narrative" ma:index="10" nillable="true" ma:displayName="Narrative" ma:hidden="true" ma:internalName="Narrative" ma:readOnly="false">
      <xsd:simpleType>
        <xsd:restriction base="dms:Note"/>
      </xsd:simpleType>
    </xsd:element>
    <xsd:element name="Subactivity" ma:index="12" nillable="true" ma:displayName="Subactivity" ma:default="" ma:hidden="true" ma:internalName="Subactivity" ma:readOnly="false">
      <xsd:simpleType>
        <xsd:restriction base="dms:Text">
          <xsd:maxLength value="255"/>
        </xsd:restriction>
      </xsd:simpleType>
    </xsd:element>
    <xsd:element name="Case" ma:index="13" nillable="true" ma:displayName="Case" ma:default="NA" ma:hidden="true" ma:internalName="Case" ma:readOnly="false">
      <xsd:simpleType>
        <xsd:restriction base="dms:Text">
          <xsd:maxLength value="255"/>
        </xsd:restriction>
      </xsd:simpleType>
    </xsd:element>
    <xsd:element name="RelatedPeople" ma:index="14" nillable="true" ma:displayName="Related People" ma:hidden="true" ma:list="UserInfo" ma:SharePointGroup="0" ma:internalName="RelatedPeopl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tegoryName" ma:index="15" nillable="true" ma:displayName="Category 1" ma:default="NA" ma:hidden="true" ma:internalName="CategoryName" ma:readOnly="false">
      <xsd:simpleType>
        <xsd:restriction base="dms:Text">
          <xsd:maxLength value="255"/>
        </xsd:restriction>
      </xsd:simpleType>
    </xsd:element>
    <xsd:element name="CategoryValue" ma:index="16" nillable="true" ma:displayName="Category 2" ma:default="NA" ma:hidden="true" ma:internalName="CategoryValue" ma:readOnly="false">
      <xsd:simpleType>
        <xsd:restriction base="dms:Text">
          <xsd:maxLength value="255"/>
        </xsd:restriction>
      </xsd:simpleType>
    </xsd:element>
    <xsd:element name="BusinessValue" ma:index="17" nillable="true" ma:displayName="Business Value" ma:hidden="true" ma:internalName="BusinessValue" ma:readOnly="false">
      <xsd:simpleType>
        <xsd:restriction base="dms:Text">
          <xsd:maxLength value="255"/>
        </xsd:restriction>
      </xsd:simpleType>
    </xsd:element>
    <xsd:element name="FunctionGroup" ma:index="18" nillable="true" ma:displayName="Function Group" ma:default="NA" ma:hidden="true" ma:internalName="FunctionGroup" ma:readOnly="false">
      <xsd:simpleType>
        <xsd:restriction base="dms:Text">
          <xsd:maxLength value="255"/>
        </xsd:restriction>
      </xsd:simpleType>
    </xsd:element>
    <xsd:element name="Function" ma:index="19" nillable="true" ma:displayName="Function" ma:default="How we Work" ma:hidden="true" ma:internalName="Function" ma:readOnly="false">
      <xsd:simpleType>
        <xsd:restriction base="dms:Text">
          <xsd:maxLength value="255"/>
        </xsd:restriction>
      </xsd:simpleType>
    </xsd:element>
    <xsd:element name="PRAType" ma:index="20" nillable="true" ma:displayName="PRA Type" ma:default="Doc" ma:hidden="true" ma:internalName="PRAType" ma:readOnly="false">
      <xsd:simpleType>
        <xsd:restriction base="dms:Text">
          <xsd:maxLength value="255"/>
        </xsd:restriction>
      </xsd:simpleType>
    </xsd:element>
    <xsd:element name="PRADate1" ma:index="21" nillable="true" ma:displayName="PRA Date 1" ma:format="DateOnly" ma:hidden="true" ma:internalName="PRADate1" ma:readOnly="false">
      <xsd:simpleType>
        <xsd:restriction base="dms:DateTime"/>
      </xsd:simpleType>
    </xsd:element>
    <xsd:element name="PRADate2" ma:index="22" nillable="true" ma:displayName="PRA Date 2" ma:format="DateOnly" ma:hidden="true" ma:internalName="PRADate2" ma:readOnly="false">
      <xsd:simpleType>
        <xsd:restriction base="dms:DateTime"/>
      </xsd:simpleType>
    </xsd:element>
    <xsd:element name="PRADate3" ma:index="23" nillable="true" ma:displayName="PRA Date 3" ma:format="DateOnly" ma:hidden="true" ma:internalName="PRADate3" ma:readOnly="false">
      <xsd:simpleType>
        <xsd:restriction base="dms:DateTime"/>
      </xsd:simpleType>
    </xsd:element>
    <xsd:element name="PRADateDisposal" ma:index="24" nillable="true" ma:displayName="PRA Date Disposal" ma:format="DateOnly" ma:hidden="true" ma:internalName="PRADateDisposal" ma:readOnly="false">
      <xsd:simpleType>
        <xsd:restriction base="dms:DateTime"/>
      </xsd:simpleType>
    </xsd:element>
    <xsd:element name="PRADateTrigger" ma:index="25" nillable="true" ma:displayName="PRA Date Trigger" ma:format="DateOnly" ma:hidden="true" ma:internalName="PRADateTrigger" ma:readOnly="false">
      <xsd:simpleType>
        <xsd:restriction base="dms:DateTime"/>
      </xsd:simpleType>
    </xsd:element>
    <xsd:element name="PRAText1" ma:index="26" nillable="true" ma:displayName="PRA Text 1" ma:hidden="true" ma:internalName="PRAText1" ma:readOnly="false">
      <xsd:simpleType>
        <xsd:restriction base="dms:Text">
          <xsd:maxLength value="255"/>
        </xsd:restriction>
      </xsd:simpleType>
    </xsd:element>
    <xsd:element name="PRAText2" ma:index="27" nillable="true" ma:displayName="PRA Text 2" ma:hidden="true" ma:internalName="PRAText2" ma:readOnly="false">
      <xsd:simpleType>
        <xsd:restriction base="dms:Text">
          <xsd:maxLength value="255"/>
        </xsd:restriction>
      </xsd:simpleType>
    </xsd:element>
    <xsd:element name="PRAText3" ma:index="28" nillable="true" ma:displayName="PRA Text 3" ma:hidden="true" ma:internalName="PRAText3" ma:readOnly="false">
      <xsd:simpleType>
        <xsd:restriction base="dms:Text">
          <xsd:maxLength value="255"/>
        </xsd:restriction>
      </xsd:simpleType>
    </xsd:element>
    <xsd:element name="PRAText4" ma:index="29" nillable="true" ma:displayName="PRA Text 4" ma:hidden="true" ma:internalName="PRAText4" ma:readOnly="false">
      <xsd:simpleType>
        <xsd:restriction base="dms:Text">
          <xsd:maxLength value="255"/>
        </xsd:restriction>
      </xsd:simpleType>
    </xsd:element>
    <xsd:element name="PRAText5" ma:index="30" nillable="true" ma:displayName="PRA Text 5" ma:hidden="true" ma:internalName="PRAText5" ma:readOnly="false">
      <xsd:simpleType>
        <xsd:restriction base="dms:Text">
          <xsd:maxLength value="255"/>
        </xsd:restriction>
      </xsd:simpleType>
    </xsd:element>
    <xsd:element name="AggregationStatus" ma:index="31" nillable="true" ma:displayName="Aggregation Status" ma:default="Normal" ma:format="Dropdown" ma:hidden="true" ma:internalName="AggregationStatus" ma:readOnly="false">
      <xsd:simpleType>
        <xsd:restriction base="dms:Choice">
          <xsd:enumeration value="Delete Soon"/>
          <xsd:enumeration value="Transfer Soon"/>
          <xsd:enumeration value="Appraise Soon"/>
          <xsd:enumeration value="Delete"/>
          <xsd:enumeration value="Transfer"/>
          <xsd:enumeration value="Appraise"/>
          <xsd:enumeration value="Hold"/>
          <xsd:enumeration value="Normal"/>
        </xsd:restriction>
      </xsd:simpleType>
    </xsd:element>
    <xsd:element name="Project" ma:index="32" nillable="true" ma:displayName="Project" ma:default="NA" ma:hidden="true" ma:internalName="Project" ma:readOnly="false">
      <xsd:simpleType>
        <xsd:restriction base="dms:Text">
          <xsd:maxLength value="255"/>
        </xsd:restriction>
      </xsd:simpleType>
    </xsd:element>
    <xsd:element name="Activity" ma:index="33" nillable="true" ma:displayName="Activity" ma:default="Business Processes" ma:hidden="true" ma:internalName="Activity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fb055-6eb4-45a1-bc20-bf2ac0d420da" elementFormDefault="qualified">
    <xsd:import namespace="http://schemas.microsoft.com/office/2006/documentManagement/types"/>
    <xsd:import namespace="http://schemas.microsoft.com/office/infopath/2007/PartnerControls"/>
    <xsd:element name="KeyWords" ma:index="9" nillable="true" ma:displayName="Key Words" ma:hidden="true" ma:internalName="KeyWords" ma:readOnly="false">
      <xsd:simpleType>
        <xsd:restriction base="dms:Note"/>
      </xsd:simpleType>
    </xsd:element>
    <xsd:element name="SecurityClassification" ma:index="11" nillable="true" ma:displayName="Security Classification" ma:format="Dropdown" ma:hidden="true" ma:internalName="SecurityClassification" ma:readOnly="false">
      <xsd:simpleType>
        <xsd:restriction base="dms:Choice">
          <xsd:enumeration value="Confidential"/>
          <xsd:enumeration value="Restricted"/>
          <xsd:enumeration value="Unrestri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c79e5-42ce-4aa0-ac78-b6418001f0d2" elementFormDefault="qualified">
    <xsd:import namespace="http://schemas.microsoft.com/office/2006/documentManagement/types"/>
    <xsd:import namespace="http://schemas.microsoft.com/office/infopath/2007/PartnerControls"/>
    <xsd:element name="AggregationNarrative" ma:index="34" nillable="true" ma:displayName="Aggregation Narrative" ma:hidden="true" ma:internalName="AggregationNarrativ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a514c-9034-4fa3-897a-8352025b26ed" elementFormDefault="qualified">
    <xsd:import namespace="http://schemas.microsoft.com/office/2006/documentManagement/types"/>
    <xsd:import namespace="http://schemas.microsoft.com/office/infopath/2007/PartnerControls"/>
    <xsd:element name="Channel" ma:index="35" nillable="true" ma:displayName="Channel" ma:default="NA" ma:hidden="true" ma:internalName="Channel" ma:readOnly="false">
      <xsd:simpleType>
        <xsd:restriction base="dms:Text">
          <xsd:maxLength value="255"/>
        </xsd:restriction>
      </xsd:simpleType>
    </xsd:element>
    <xsd:element name="Team" ma:index="36" nillable="true" ma:displayName="Team" ma:default="COG Delivery H&amp;S " ma:hidden="true" ma:internalName="Team" ma:readOnly="false">
      <xsd:simpleType>
        <xsd:restriction base="dms:Text">
          <xsd:maxLength value="255"/>
        </xsd:restriction>
      </xsd:simpleType>
    </xsd:element>
    <xsd:element name="Level2" ma:index="37" nillable="true" ma:displayName="Level2" ma:default="NA" ma:hidden="true" ma:internalName="Level2" ma:readOnly="false">
      <xsd:simpleType>
        <xsd:restriction base="dms:Text">
          <xsd:maxLength value="255"/>
        </xsd:restriction>
      </xsd:simpleType>
    </xsd:element>
    <xsd:element name="Level3" ma:index="38" nillable="true" ma:displayName="Level3" ma:hidden="true" ma:internalName="Level3" ma:readOnly="false">
      <xsd:simpleType>
        <xsd:restriction base="dms:Text">
          <xsd:maxLength value="255"/>
        </xsd:restriction>
      </xsd:simpleType>
    </xsd:element>
    <xsd:element name="Year" ma:index="39" nillable="true" ma:displayName="Year" ma:default="NA" ma:hidden="true" ma:internalName="Yea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29ff34-48cf-41b9-b472-db5986f768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43" nillable="true" ma:taxonomy="true" ma:internalName="lcf76f155ced4ddcb4097134ff3c332f" ma:taxonomyFieldName="MediaServiceImageTags" ma:displayName="Image Tags" ma:readOnly="false" ma:fieldId="{5cf76f15-5ced-4ddc-b409-7134ff3c332f}" ma:taxonomyMulti="true" ma:sspId="56e53707-7522-441b-8637-463bf7c35b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4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4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4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4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862d9-169b-414f-806e-7f1db2a1769d" elementFormDefault="qualified">
    <xsd:import namespace="http://schemas.microsoft.com/office/2006/documentManagement/types"/>
    <xsd:import namespace="http://schemas.microsoft.com/office/infopath/2007/PartnerControls"/>
    <xsd:element name="TaxCatchAll" ma:index="44" nillable="true" ma:displayName="Taxonomy Catch All Column" ma:hidden="true" ma:list="{0ab630e6-06b0-46cf-ba8f-384f59630455}" ma:internalName="TaxCatchAll" ma:showField="CatchAllData" ma:web="48f862d9-169b-414f-806e-7f1db2a176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5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vel2 xmlns="c91a514c-9034-4fa3-897a-8352025b26ed">NA</Level2>
    <Project xmlns="4f9c820c-e7e2-444d-97ee-45f2b3485c1d">NA</Project>
    <Channel xmlns="c91a514c-9034-4fa3-897a-8352025b26ed">General</Channel>
    <Activity xmlns="4f9c820c-e7e2-444d-97ee-45f2b3485c1d">Business Processes</Activity>
    <PRAType xmlns="4f9c820c-e7e2-444d-97ee-45f2b3485c1d">Doc</PRAType>
    <Year xmlns="c91a514c-9034-4fa3-897a-8352025b26ed">NA</Year>
    <FunctionGroup xmlns="4f9c820c-e7e2-444d-97ee-45f2b3485c1d">NA</FunctionGroup>
    <CategoryName xmlns="4f9c820c-e7e2-444d-97ee-45f2b3485c1d">Safety Alerts</CategoryName>
    <Team xmlns="c91a514c-9034-4fa3-897a-8352025b26ed">COG Delivery H&amp;S </Team>
    <Function xmlns="4f9c820c-e7e2-444d-97ee-45f2b3485c1d">How we Work</Function>
    <Case xmlns="4f9c820c-e7e2-444d-97ee-45f2b3485c1d">NA</Case>
    <AggregationStatus xmlns="4f9c820c-e7e2-444d-97ee-45f2b3485c1d">Normal</AggregationStatus>
    <CategoryValue xmlns="4f9c820c-e7e2-444d-97ee-45f2b3485c1d">NA</CategoryValue>
    <Subactivity xmlns="4f9c820c-e7e2-444d-97ee-45f2b3485c1d" xsi:nil="true"/>
    <BusinessValue xmlns="4f9c820c-e7e2-444d-97ee-45f2b3485c1d" xsi:nil="true"/>
    <PRADateDisposal xmlns="4f9c820c-e7e2-444d-97ee-45f2b3485c1d" xsi:nil="true"/>
    <KeyWords xmlns="15ffb055-6eb4-45a1-bc20-bf2ac0d420da" xsi:nil="true"/>
    <SecurityClassification xmlns="15ffb055-6eb4-45a1-bc20-bf2ac0d420da" xsi:nil="true"/>
    <PRADate3 xmlns="4f9c820c-e7e2-444d-97ee-45f2b3485c1d" xsi:nil="true"/>
    <PRAText5 xmlns="4f9c820c-e7e2-444d-97ee-45f2b3485c1d" xsi:nil="true"/>
    <PRADate2 xmlns="4f9c820c-e7e2-444d-97ee-45f2b3485c1d" xsi:nil="true"/>
    <PRAText1 xmlns="4f9c820c-e7e2-444d-97ee-45f2b3485c1d" xsi:nil="true"/>
    <PRAText4 xmlns="4f9c820c-e7e2-444d-97ee-45f2b3485c1d" xsi:nil="true"/>
    <Level3 xmlns="c91a514c-9034-4fa3-897a-8352025b26ed" xsi:nil="true"/>
    <RelatedPeople xmlns="4f9c820c-e7e2-444d-97ee-45f2b3485c1d">
      <UserInfo>
        <DisplayName/>
        <AccountId xsi:nil="true"/>
        <AccountType/>
      </UserInfo>
    </RelatedPeople>
    <AggregationNarrative xmlns="725c79e5-42ce-4aa0-ac78-b6418001f0d2" xsi:nil="true"/>
    <PRADate1 xmlns="4f9c820c-e7e2-444d-97ee-45f2b3485c1d" xsi:nil="true"/>
    <DocumentType xmlns="4f9c820c-e7e2-444d-97ee-45f2b3485c1d" xsi:nil="true"/>
    <PRAText3 xmlns="4f9c820c-e7e2-444d-97ee-45f2b3485c1d" xsi:nil="true"/>
    <Narrative xmlns="4f9c820c-e7e2-444d-97ee-45f2b3485c1d" xsi:nil="true"/>
    <PRADateTrigger xmlns="4f9c820c-e7e2-444d-97ee-45f2b3485c1d" xsi:nil="true"/>
    <PRAText2 xmlns="4f9c820c-e7e2-444d-97ee-45f2b3485c1d" xsi:nil="true"/>
    <SharedWithUsers xmlns="48f862d9-169b-414f-806e-7f1db2a1769d">
      <UserInfo>
        <DisplayName>Nicolas Oldham</DisplayName>
        <AccountId>78</AccountId>
        <AccountType/>
      </UserInfo>
      <UserInfo>
        <DisplayName>Sophie Jones</DisplayName>
        <AccountId>143</AccountId>
        <AccountType/>
      </UserInfo>
    </SharedWithUsers>
    <TaxCatchAll xmlns="48f862d9-169b-414f-806e-7f1db2a1769d" xsi:nil="true"/>
    <lcf76f155ced4ddcb4097134ff3c332f xmlns="c329ff34-48cf-41b9-b472-db5986f768d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05FE78-58C4-4FEE-8B83-892BDAB012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88044E-71EE-4132-A47D-EF5C8FCACE93}"/>
</file>

<file path=customXml/itemProps3.xml><?xml version="1.0" encoding="utf-8"?>
<ds:datastoreItem xmlns:ds="http://schemas.openxmlformats.org/officeDocument/2006/customXml" ds:itemID="{77D09966-B877-47A4-8802-0C550CC6A33B}">
  <ds:schemaRefs>
    <ds:schemaRef ds:uri="725c79e5-42ce-4aa0-ac78-b6418001f0d2"/>
    <ds:schemaRef ds:uri="http://schemas.microsoft.com/office/2006/documentManagement/types"/>
    <ds:schemaRef ds:uri="http://schemas.microsoft.com/office/infopath/2007/PartnerControls"/>
    <ds:schemaRef ds:uri="ddde2884-b7dc-42a3-8ad8-e8b8b55baca5"/>
    <ds:schemaRef ds:uri="http://purl.org/dc/elements/1.1/"/>
    <ds:schemaRef ds:uri="http://schemas.openxmlformats.org/package/2006/metadata/core-properties"/>
    <ds:schemaRef ds:uri="c91a514c-9034-4fa3-897a-8352025b26ed"/>
    <ds:schemaRef ds:uri="http://schemas.microsoft.com/office/2006/metadata/properties"/>
    <ds:schemaRef ds:uri="cab9f0c5-8a3f-4271-9bc9-990b74768ed0"/>
    <ds:schemaRef ds:uri="15ffb055-6eb4-45a1-bc20-bf2ac0d420da"/>
    <ds:schemaRef ds:uri="http://purl.org/dc/terms/"/>
    <ds:schemaRef ds:uri="4f9c820c-e7e2-444d-97ee-45f2b3485c1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7935</TotalTime>
  <Words>457</Words>
  <Application>Microsoft Office PowerPoint</Application>
  <PresentationFormat>On-screen Show (16:9)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Georgia</vt:lpstr>
      <vt:lpstr>Söhne</vt:lpstr>
      <vt:lpstr>PPT Basic White_Dec 2020</vt:lpstr>
      <vt:lpstr>PPT Blue_Gradient_Dec 2020</vt:lpstr>
      <vt:lpstr>Wellington Water 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PanbioTM COVID-19 Ag Rapid Test Device (Nasal)</dc:title>
  <dc:creator>Williamson, Michelle L</dc:creator>
  <cp:lastModifiedBy>Jono Lowe</cp:lastModifiedBy>
  <cp:revision>41</cp:revision>
  <dcterms:created xsi:type="dcterms:W3CDTF">2021-08-10T03:45:13Z</dcterms:created>
  <dcterms:modified xsi:type="dcterms:W3CDTF">2023-06-08T22:44:04Z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0x0101009E71464EAD398248AE2DBD8C3F8119CD</vt:lpwstr>
  </property>
  <property fmtid="{D5CDD505-2E9C-101B-9397-08002B2CF9AE}" pid="3" name="MediaServiceImageTags">
    <vt:lpwstr/>
  </property>
</Properties>
</file>