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08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519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68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996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077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652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057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956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366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37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076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77B97-BE97-40A8-94F8-E77651F594C7}" type="datetimeFigureOut">
              <a:rPr lang="en-NZ" smtClean="0"/>
              <a:t>20/11/2020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BCB4E-3864-4618-AB4A-F3217E3809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633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12" y="3928644"/>
            <a:ext cx="4517893" cy="282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206" y="899944"/>
            <a:ext cx="5039725" cy="5856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13" y="899944"/>
            <a:ext cx="4517893" cy="3028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74267" y="2844800"/>
            <a:ext cx="2822677" cy="9051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8130886" y="2989241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No stop zone 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438961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9E71464EAD398248AE2DBD8C3F8119CD" ma:contentTypeVersion="63" ma:contentTypeDescription="Create a new document." ma:contentTypeScope="" ma:versionID="b5a521d02228bae0f92e37af369e1606">
  <xsd:schema xmlns:xsd="http://www.w3.org/2001/XMLSchema" xmlns:xs="http://www.w3.org/2001/XMLSchema" xmlns:p="http://schemas.microsoft.com/office/2006/metadata/properties" xmlns:ns2="4f9c820c-e7e2-444d-97ee-45f2b3485c1d" xmlns:ns3="15ffb055-6eb4-45a1-bc20-bf2ac0d420da" xmlns:ns4="725c79e5-42ce-4aa0-ac78-b6418001f0d2" xmlns:ns5="c91a514c-9034-4fa3-897a-8352025b26ed" xmlns:ns6="c329ff34-48cf-41b9-b472-db5986f768d6" xmlns:ns7="48f862d9-169b-414f-806e-7f1db2a1769d" targetNamespace="http://schemas.microsoft.com/office/2006/metadata/properties" ma:root="true" ma:fieldsID="fbe90ef77c4f8161bc281d858ec1dc87" ns2:_="" ns3:_="" ns4:_="" ns5:_="" ns6:_="" ns7:_=""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c329ff34-48cf-41b9-b472-db5986f768d6"/>
    <xsd:import namespace="48f862d9-169b-414f-806e-7f1db2a1769d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3:KeyWords" minOccurs="0"/>
                <xsd:element ref="ns2:Narrative" minOccurs="0"/>
                <xsd:element ref="ns3:SecurityClassification" minOccurs="0"/>
                <xsd:element ref="ns2:Subactivity" minOccurs="0"/>
                <xsd:element ref="ns2:Case" minOccurs="0"/>
                <xsd:element ref="ns2:RelatedPeople" minOccurs="0"/>
                <xsd:element ref="ns2:CategoryName" minOccurs="0"/>
                <xsd:element ref="ns2:CategoryValue" minOccurs="0"/>
                <xsd:element ref="ns2:BusinessValue" minOccurs="0"/>
                <xsd:element ref="ns2:FunctionGroup" minOccurs="0"/>
                <xsd:element ref="ns2:Function" minOccurs="0"/>
                <xsd:element ref="ns2:PRAType" minOccurs="0"/>
                <xsd:element ref="ns2:PRADate1" minOccurs="0"/>
                <xsd:element ref="ns2:PRADate2" minOccurs="0"/>
                <xsd:element ref="ns2:PRADate3" minOccurs="0"/>
                <xsd:element ref="ns2:PRADateDisposal" minOccurs="0"/>
                <xsd:element ref="ns2:PRADateTrigger" minOccurs="0"/>
                <xsd:element ref="ns2:PRAText1" minOccurs="0"/>
                <xsd:element ref="ns2:PRAText2" minOccurs="0"/>
                <xsd:element ref="ns2:PRAText3" minOccurs="0"/>
                <xsd:element ref="ns2:PRAText4" minOccurs="0"/>
                <xsd:element ref="ns2:PRAText5" minOccurs="0"/>
                <xsd:element ref="ns2:AggregationStatus" minOccurs="0"/>
                <xsd:element ref="ns2:Project" minOccurs="0"/>
                <xsd:element ref="ns2:Activity" minOccurs="0"/>
                <xsd:element ref="ns4:AggregationNarrative" minOccurs="0"/>
                <xsd:element ref="ns5:Channel" minOccurs="0"/>
                <xsd:element ref="ns5:Team" minOccurs="0"/>
                <xsd:element ref="ns5:Level2" minOccurs="0"/>
                <xsd:element ref="ns5:Level3" minOccurs="0"/>
                <xsd:element ref="ns5:Year" minOccurs="0"/>
                <xsd:element ref="ns6:MediaServiceMetadata" minOccurs="0"/>
                <xsd:element ref="ns6:MediaServiceFastMetadata" minOccurs="0"/>
                <xsd:element ref="ns6:lcf76f155ced4ddcb4097134ff3c332f" minOccurs="0"/>
                <xsd:element ref="ns7:TaxCatchAll" minOccurs="0"/>
                <xsd:element ref="ns6:MediaServiceGenerationTime" minOccurs="0"/>
                <xsd:element ref="ns6:MediaServiceEventHashCode" minOccurs="0"/>
                <xsd:element ref="ns6:MediaServiceDateTaken" minOccurs="0"/>
                <xsd:element ref="ns6:MediaServiceLocation" minOccurs="0"/>
                <xsd:element ref="ns6:MediaServiceOCR" minOccurs="0"/>
                <xsd:element ref="ns7:SharedWithUsers" minOccurs="0"/>
                <xsd:element ref="ns7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 ma:readOnly="false">
      <xsd:simpleType>
        <xsd:union memberTypes="dms:Text">
          <xsd:simpleType>
            <xsd:restriction base="dms:Choice">
              <xsd:enumeration value="APPLICATION, certificate, consent related"/>
              <xsd:enumeration value="CONTRACT, Variation, Agreement"/>
              <xsd:enumeration value="CORRESPONDENCE"/>
              <xsd:enumeration value="DRAWING, Plan, Map"/>
              <xsd:enumeration value="EMPLOYMENT related"/>
              <xsd:enumeration value="FINANCIAL related"/>
              <xsd:enumeration value="KNOWLEDGE article"/>
              <xsd:enumeration value="MEETING related"/>
              <xsd:enumeration value="MEMO, Filenote, Email"/>
              <xsd:enumeration value="MODEL, Calculation, Working"/>
              <xsd:enumeration value="PHOTO, Image or Multi-media"/>
              <xsd:enumeration value="PRESENTATION"/>
              <xsd:enumeration value="PUBLICATION material"/>
              <xsd:enumeration value="PURCHASING related"/>
              <xsd:enumeration value="REPORT, or planning related"/>
              <xsd:enumeration value="RULES, Policy, Bylaw, procedure"/>
              <xsd:enumeration value="SERVICE REQUEST related"/>
              <xsd:enumeration value="SPECIFICATION or standard"/>
              <xsd:enumeration value="SUPPLIER PRODUCT Info"/>
              <xsd:enumeration value="TEMPLATE, Checklist or Form"/>
            </xsd:restriction>
          </xsd:simpleType>
        </xsd:union>
      </xsd:simpleType>
    </xsd:element>
    <xsd:element name="Narrative" ma:index="10" nillable="true" ma:displayName="Narrative" ma:hidden="true" ma:internalName="Narrative" ma:readOnly="false">
      <xsd:simpleType>
        <xsd:restriction base="dms:Note"/>
      </xsd:simpleType>
    </xsd:element>
    <xsd:element name="Subactivity" ma:index="12" nillable="true" ma:displayName="Subactivity" ma:default="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3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4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5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6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7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8" nillable="true" ma:displayName="Function Group" ma:default="NA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19" nillable="true" ma:displayName="Function" ma:default="How we Work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0" nillable="true" ma:displayName="PRA Type" ma:default="Doc" ma:hidden="true" ma:internalName="PRAType" ma:readOnly="false">
      <xsd:simpleType>
        <xsd:restriction base="dms:Text">
          <xsd:maxLength value="255"/>
        </xsd:restriction>
      </xsd:simpleType>
    </xsd:element>
    <xsd:element name="PRADate1" ma:index="21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2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3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4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5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6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7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8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29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0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1" nillable="true" ma:displayName="Aggregation Status" ma:default="Normal" ma:format="Dropdown" ma:hidden="true" ma:internalName="AggregationStatus" ma:readOnly="false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  <xsd:element name="Project" ma:index="32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3" nillable="true" ma:displayName="Activity" ma:default="Business Processes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9" nillable="true" ma:displayName="Key Words" ma:hidden="true" ma:internalName="KeyWords" ma:readOnly="false">
      <xsd:simpleType>
        <xsd:restriction base="dms:Note"/>
      </xsd:simpleType>
    </xsd:element>
    <xsd:element name="SecurityClassification" ma:index="11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4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5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6" nillable="true" ma:displayName="Team" ma:default="COG Delivery H&amp;S " ma:hidden="true" ma:internalName="Team" ma:readOnly="false">
      <xsd:simpleType>
        <xsd:restriction base="dms:Text">
          <xsd:maxLength value="255"/>
        </xsd:restriction>
      </xsd:simpleType>
    </xsd:element>
    <xsd:element name="Level2" ma:index="37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8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39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9ff34-48cf-41b9-b472-db5986f768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56e53707-7522-441b-8637-463bf7c35b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4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862d9-169b-414f-806e-7f1db2a1769d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0ab630e6-06b0-46cf-ba8f-384f59630455}" ma:internalName="TaxCatchAll" ma:showField="CatchAllData" ma:web="48f862d9-169b-414f-806e-7f1db2a176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5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 xsi:nil="true"/>
    <BusinessValue xmlns="4f9c820c-e7e2-444d-97ee-45f2b3485c1d" xsi:nil="true"/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PRAText5 xmlns="4f9c820c-e7e2-444d-97ee-45f2b3485c1d" xsi:nil="true"/>
    <Level2 xmlns="c91a514c-9034-4fa3-897a-8352025b26ed">NA</Level2>
    <Activity xmlns="4f9c820c-e7e2-444d-97ee-45f2b3485c1d">Business Processes</Activity>
    <AggregationStatus xmlns="4f9c820c-e7e2-444d-97ee-45f2b3485c1d">Normal</AggregationStatus>
    <CategoryValue xmlns="4f9c820c-e7e2-444d-97ee-45f2b3485c1d">NA</CategoryValue>
    <PRADate2 xmlns="4f9c820c-e7e2-444d-97ee-45f2b3485c1d" xsi:nil="true"/>
    <Case xmlns="4f9c820c-e7e2-444d-97ee-45f2b3485c1d">NA</Case>
    <PRAText1 xmlns="4f9c820c-e7e2-444d-97ee-45f2b3485c1d" xsi:nil="true"/>
    <PRAText4 xmlns="4f9c820c-e7e2-444d-97ee-45f2b3485c1d" xsi:nil="true"/>
    <Level3 xmlns="c91a514c-9034-4fa3-897a-8352025b26ed" xsi:nil="true"/>
    <Team xmlns="c91a514c-9034-4fa3-897a-8352025b26ed">COG Delivery H&amp;S </Team>
    <Project xmlns="4f9c820c-e7e2-444d-97ee-45f2b3485c1d">NA</Project>
    <FunctionGroup xmlns="4f9c820c-e7e2-444d-97ee-45f2b3485c1d">NA</FunctionGroup>
    <Function xmlns="4f9c820c-e7e2-444d-97ee-45f2b3485c1d">How we Work</Function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General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Year xmlns="c91a514c-9034-4fa3-897a-8352025b26ed">NA</Year>
    <Narrative xmlns="4f9c820c-e7e2-444d-97ee-45f2b3485c1d" xsi:nil="true"/>
    <CategoryName xmlns="4f9c820c-e7e2-444d-97ee-45f2b3485c1d">Safety Alerts</CategoryName>
    <PRADateTrigger xmlns="4f9c820c-e7e2-444d-97ee-45f2b3485c1d" xsi:nil="true"/>
    <PRAText2 xmlns="4f9c820c-e7e2-444d-97ee-45f2b3485c1d" xsi:nil="true"/>
    <lcf76f155ced4ddcb4097134ff3c332f xmlns="c329ff34-48cf-41b9-b472-db5986f768d6">
      <Terms xmlns="http://schemas.microsoft.com/office/infopath/2007/PartnerControls"/>
    </lcf76f155ced4ddcb4097134ff3c332f>
    <TaxCatchAll xmlns="48f862d9-169b-414f-806e-7f1db2a1769d" xsi:nil="true"/>
  </documentManagement>
</p:properties>
</file>

<file path=customXml/itemProps1.xml><?xml version="1.0" encoding="utf-8"?>
<ds:datastoreItem xmlns:ds="http://schemas.openxmlformats.org/officeDocument/2006/customXml" ds:itemID="{D434B1D0-A2C1-459D-82B6-42D5006407DF}"/>
</file>

<file path=customXml/itemProps2.xml><?xml version="1.0" encoding="utf-8"?>
<ds:datastoreItem xmlns:ds="http://schemas.openxmlformats.org/officeDocument/2006/customXml" ds:itemID="{5B9FC629-A5B9-4287-A310-E1034F0DE33A}"/>
</file>

<file path=customXml/itemProps3.xml><?xml version="1.0" encoding="utf-8"?>
<ds:datastoreItem xmlns:ds="http://schemas.openxmlformats.org/officeDocument/2006/customXml" ds:itemID="{FFF44A22-22FD-474A-9397-9A3014DC3864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Fulton Hogan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Luke</dc:creator>
  <cp:lastModifiedBy>TAYLOR, Luke</cp:lastModifiedBy>
  <cp:revision>4</cp:revision>
  <dcterms:created xsi:type="dcterms:W3CDTF">2020-11-19T01:43:47Z</dcterms:created>
  <dcterms:modified xsi:type="dcterms:W3CDTF">2020-11-19T21:29:49Z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0x0101009E71464EAD398248AE2DBD8C3F8119CD</vt:lpwstr>
  </property>
</Properties>
</file>