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4"/>
  </p:sldMasterIdLst>
  <p:notesMasterIdLst>
    <p:notesMasterId r:id="rId47"/>
  </p:notesMasterIdLst>
  <p:sldIdLst>
    <p:sldId id="302" r:id="rId5"/>
    <p:sldId id="304" r:id="rId6"/>
    <p:sldId id="309" r:id="rId7"/>
    <p:sldId id="305" r:id="rId8"/>
    <p:sldId id="324" r:id="rId9"/>
    <p:sldId id="347" r:id="rId10"/>
    <p:sldId id="325" r:id="rId11"/>
    <p:sldId id="326" r:id="rId12"/>
    <p:sldId id="327" r:id="rId13"/>
    <p:sldId id="328" r:id="rId14"/>
    <p:sldId id="329" r:id="rId15"/>
    <p:sldId id="306" r:id="rId16"/>
    <p:sldId id="330" r:id="rId17"/>
    <p:sldId id="331" r:id="rId18"/>
    <p:sldId id="332" r:id="rId19"/>
    <p:sldId id="333" r:id="rId20"/>
    <p:sldId id="334" r:id="rId21"/>
    <p:sldId id="335" r:id="rId22"/>
    <p:sldId id="336" r:id="rId23"/>
    <p:sldId id="307" r:id="rId24"/>
    <p:sldId id="337" r:id="rId25"/>
    <p:sldId id="338" r:id="rId26"/>
    <p:sldId id="339" r:id="rId27"/>
    <p:sldId id="323" r:id="rId28"/>
    <p:sldId id="344" r:id="rId29"/>
    <p:sldId id="310" r:id="rId30"/>
    <p:sldId id="311" r:id="rId31"/>
    <p:sldId id="312" r:id="rId32"/>
    <p:sldId id="313" r:id="rId33"/>
    <p:sldId id="314" r:id="rId34"/>
    <p:sldId id="315" r:id="rId35"/>
    <p:sldId id="316" r:id="rId36"/>
    <p:sldId id="317" r:id="rId37"/>
    <p:sldId id="318" r:id="rId38"/>
    <p:sldId id="319" r:id="rId39"/>
    <p:sldId id="321" r:id="rId40"/>
    <p:sldId id="322" r:id="rId41"/>
    <p:sldId id="342" r:id="rId42"/>
    <p:sldId id="343" r:id="rId43"/>
    <p:sldId id="341" r:id="rId44"/>
    <p:sldId id="345" r:id="rId45"/>
    <p:sldId id="346" r:id="rId46"/>
  </p:sldIdLst>
  <p:sldSz cx="12192000" cy="6858000"/>
  <p:notesSz cx="6797675" cy="9926638"/>
  <p:embeddedFontLst>
    <p:embeddedFont>
      <p:font typeface="Calibri" panose="020F0502020204030204" pitchFamily="34" charset="0"/>
      <p:regular r:id="rId48"/>
      <p:bold r:id="rId49"/>
      <p:italic r:id="rId50"/>
      <p:boldItalic r:id="rId51"/>
    </p:embeddedFont>
  </p:embeddedFontLst>
  <p:custDataLst>
    <p:tags r:id="rId5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B260AB-5CA7-7E5F-F02E-AF7036B56F1D}" name="Sophie Jones" initials="SJ" userId="S::Sophie.Jones@wellingtonwater.co.nz::c50bea07-6f49-4579-bcaa-6a76861b199a" providerId="AD"/>
  <p188:author id="{FD0C1BC9-B1CF-DBFF-638E-75D7E54FA98E}" name="Nick Oldham" initials="NO" userId="S::nick.oldham@wellingtonwater.co.nz::ca51463a-de0e-4b9f-b42b-5ac0e54e9f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C6E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9ADA8-3D87-4452-B576-DB060AC7424B}" v="2" dt="2023-08-30T02:11:18.275"/>
  </p1510:revLst>
</p1510:revInfo>
</file>

<file path=ppt/tableStyles.xml><?xml version="1.0" encoding="utf-8"?>
<a:tblStyleLst xmlns:a="http://schemas.openxmlformats.org/drawingml/2006/main" def="{1325E1B6-8A0F-448B-B2D2-C4DEDC96ADD3}">
  <a:tblStyle styleId="{1325E1B6-8A0F-448B-B2D2-C4DEDC96ADD3}"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4D10D25-029D-408F-9B2B-FEBBEF5C6A5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69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Oldham" userId="S::nick.oldham@wellingtonwater.co.nz::ca51463a-de0e-4b9f-b42b-5ac0e54e9fe3" providerId="AD" clId="Web-{922FF102-C1AD-45C3-97FF-81A986947894}"/>
    <pc:docChg chg="modSld">
      <pc:chgData name="Nick Oldham" userId="S::nick.oldham@wellingtonwater.co.nz::ca51463a-de0e-4b9f-b42b-5ac0e54e9fe3" providerId="AD" clId="Web-{922FF102-C1AD-45C3-97FF-81A986947894}" dt="2023-06-13T03:43:50.032" v="56" actId="14100"/>
      <pc:docMkLst>
        <pc:docMk/>
      </pc:docMkLst>
      <pc:sldChg chg="modSp">
        <pc:chgData name="Nick Oldham" userId="S::nick.oldham@wellingtonwater.co.nz::ca51463a-de0e-4b9f-b42b-5ac0e54e9fe3" providerId="AD" clId="Web-{922FF102-C1AD-45C3-97FF-81A986947894}" dt="2023-06-13T03:43:50.032" v="56" actId="14100"/>
        <pc:sldMkLst>
          <pc:docMk/>
          <pc:sldMk cId="506932296" sldId="317"/>
        </pc:sldMkLst>
        <pc:spChg chg="mod">
          <ac:chgData name="Nick Oldham" userId="S::nick.oldham@wellingtonwater.co.nz::ca51463a-de0e-4b9f-b42b-5ac0e54e9fe3" providerId="AD" clId="Web-{922FF102-C1AD-45C3-97FF-81A986947894}" dt="2023-06-13T03:43:50.032" v="56" actId="14100"/>
          <ac:spMkLst>
            <pc:docMk/>
            <pc:sldMk cId="506932296" sldId="317"/>
            <ac:spMk id="3" creationId="{3F838E26-0722-4BFB-D597-4D991CD3F4E8}"/>
          </ac:spMkLst>
        </pc:spChg>
        <pc:spChg chg="mod">
          <ac:chgData name="Nick Oldham" userId="S::nick.oldham@wellingtonwater.co.nz::ca51463a-de0e-4b9f-b42b-5ac0e54e9fe3" providerId="AD" clId="Web-{922FF102-C1AD-45C3-97FF-81A986947894}" dt="2023-06-13T03:43:05.327" v="52" actId="1076"/>
          <ac:spMkLst>
            <pc:docMk/>
            <pc:sldMk cId="506932296" sldId="317"/>
            <ac:spMk id="4" creationId="{E2EC9309-3142-E368-727A-A83A5930E59D}"/>
          </ac:spMkLst>
        </pc:spChg>
      </pc:sldChg>
    </pc:docChg>
  </pc:docChgLst>
  <pc:docChgLst>
    <pc:chgData name="Nick Oldham" userId="S::nick.oldham@wellingtonwater.co.nz::ca51463a-de0e-4b9f-b42b-5ac0e54e9fe3" providerId="AD" clId="Web-{8348ADB7-A728-2EA9-1BB4-7F144965D225}"/>
    <pc:docChg chg="modSld">
      <pc:chgData name="Nick Oldham" userId="S::nick.oldham@wellingtonwater.co.nz::ca51463a-de0e-4b9f-b42b-5ac0e54e9fe3" providerId="AD" clId="Web-{8348ADB7-A728-2EA9-1BB4-7F144965D225}" dt="2023-06-13T00:58:16.345" v="621" actId="20577"/>
      <pc:docMkLst>
        <pc:docMk/>
      </pc:docMkLst>
      <pc:sldChg chg="addSp modSp">
        <pc:chgData name="Nick Oldham" userId="S::nick.oldham@wellingtonwater.co.nz::ca51463a-de0e-4b9f-b42b-5ac0e54e9fe3" providerId="AD" clId="Web-{8348ADB7-A728-2EA9-1BB4-7F144965D225}" dt="2023-06-13T00:58:16.345" v="621" actId="20577"/>
        <pc:sldMkLst>
          <pc:docMk/>
          <pc:sldMk cId="1191639479" sldId="311"/>
        </pc:sldMkLst>
        <pc:spChg chg="mod">
          <ac:chgData name="Nick Oldham" userId="S::nick.oldham@wellingtonwater.co.nz::ca51463a-de0e-4b9f-b42b-5ac0e54e9fe3" providerId="AD" clId="Web-{8348ADB7-A728-2EA9-1BB4-7F144965D225}" dt="2023-06-13T00:58:16.345" v="621" actId="20577"/>
          <ac:spMkLst>
            <pc:docMk/>
            <pc:sldMk cId="1191639479" sldId="311"/>
            <ac:spMk id="4" creationId="{68858729-62F7-0B92-8DB2-89CD65CB65C6}"/>
          </ac:spMkLst>
        </pc:spChg>
        <pc:picChg chg="add mod">
          <ac:chgData name="Nick Oldham" userId="S::nick.oldham@wellingtonwater.co.nz::ca51463a-de0e-4b9f-b42b-5ac0e54e9fe3" providerId="AD" clId="Web-{8348ADB7-A728-2EA9-1BB4-7F144965D225}" dt="2023-06-13T00:57:54.719" v="616" actId="1076"/>
          <ac:picMkLst>
            <pc:docMk/>
            <pc:sldMk cId="1191639479" sldId="311"/>
            <ac:picMk id="2" creationId="{C635E2EA-92FE-ACBE-2AD3-C567DAEC7D83}"/>
          </ac:picMkLst>
        </pc:picChg>
        <pc:picChg chg="add mod">
          <ac:chgData name="Nick Oldham" userId="S::nick.oldham@wellingtonwater.co.nz::ca51463a-de0e-4b9f-b42b-5ac0e54e9fe3" providerId="AD" clId="Web-{8348ADB7-A728-2EA9-1BB4-7F144965D225}" dt="2023-06-13T00:51:12.551" v="598" actId="14100"/>
          <ac:picMkLst>
            <pc:docMk/>
            <pc:sldMk cId="1191639479" sldId="311"/>
            <ac:picMk id="5" creationId="{BA1DD519-B7A6-2FAD-7C33-AB13BE7E692B}"/>
          </ac:picMkLst>
        </pc:picChg>
      </pc:sldChg>
      <pc:sldChg chg="modSp">
        <pc:chgData name="Nick Oldham" userId="S::nick.oldham@wellingtonwater.co.nz::ca51463a-de0e-4b9f-b42b-5ac0e54e9fe3" providerId="AD" clId="Web-{8348ADB7-A728-2EA9-1BB4-7F144965D225}" dt="2023-06-13T00:51:41.146" v="601" actId="1076"/>
        <pc:sldMkLst>
          <pc:docMk/>
          <pc:sldMk cId="704591992" sldId="323"/>
        </pc:sldMkLst>
        <pc:picChg chg="mod">
          <ac:chgData name="Nick Oldham" userId="S::nick.oldham@wellingtonwater.co.nz::ca51463a-de0e-4b9f-b42b-5ac0e54e9fe3" providerId="AD" clId="Web-{8348ADB7-A728-2EA9-1BB4-7F144965D225}" dt="2023-06-13T00:51:41.146" v="601" actId="1076"/>
          <ac:picMkLst>
            <pc:docMk/>
            <pc:sldMk cId="704591992" sldId="323"/>
            <ac:picMk id="2" creationId="{74891140-4639-38A3-4FAF-064D07A7ADD9}"/>
          </ac:picMkLst>
        </pc:picChg>
      </pc:sldChg>
    </pc:docChg>
  </pc:docChgLst>
  <pc:docChgLst>
    <pc:chgData name="Chris Anderson" userId="623e433d-91ef-4503-9d0a-9d6880e1bd09" providerId="ADAL" clId="{7A59ADA8-3D87-4452-B576-DB060AC7424B}"/>
    <pc:docChg chg="modSld">
      <pc:chgData name="Chris Anderson" userId="623e433d-91ef-4503-9d0a-9d6880e1bd09" providerId="ADAL" clId="{7A59ADA8-3D87-4452-B576-DB060AC7424B}" dt="2023-09-07T02:23:02.549" v="0" actId="6549"/>
      <pc:docMkLst>
        <pc:docMk/>
      </pc:docMkLst>
      <pc:sldChg chg="modSp mod">
        <pc:chgData name="Chris Anderson" userId="623e433d-91ef-4503-9d0a-9d6880e1bd09" providerId="ADAL" clId="{7A59ADA8-3D87-4452-B576-DB060AC7424B}" dt="2023-09-07T02:23:02.549" v="0" actId="6549"/>
        <pc:sldMkLst>
          <pc:docMk/>
          <pc:sldMk cId="3548827994" sldId="302"/>
        </pc:sldMkLst>
        <pc:spChg chg="mod">
          <ac:chgData name="Chris Anderson" userId="623e433d-91ef-4503-9d0a-9d6880e1bd09" providerId="ADAL" clId="{7A59ADA8-3D87-4452-B576-DB060AC7424B}" dt="2023-09-07T02:23:02.549" v="0" actId="6549"/>
          <ac:spMkLst>
            <pc:docMk/>
            <pc:sldMk cId="3548827994" sldId="302"/>
            <ac:spMk id="4" creationId="{D7678DEF-29A9-4BFB-9E7E-22D1CFD589E6}"/>
          </ac:spMkLst>
        </pc:spChg>
      </pc:sldChg>
    </pc:docChg>
  </pc:docChgLst>
  <pc:docChgLst>
    <pc:chgData name="Nick Oldham" userId="S::nick.oldham@wellingtonwater.co.nz::ca51463a-de0e-4b9f-b42b-5ac0e54e9fe3" providerId="AD" clId="Web-{F513B813-545B-41AB-9866-B374349FF56F}"/>
    <pc:docChg chg="modSld">
      <pc:chgData name="Nick Oldham" userId="S::nick.oldham@wellingtonwater.co.nz::ca51463a-de0e-4b9f-b42b-5ac0e54e9fe3" providerId="AD" clId="Web-{F513B813-545B-41AB-9866-B374349FF56F}" dt="2023-06-13T02:07:42.863" v="297" actId="20577"/>
      <pc:docMkLst>
        <pc:docMk/>
      </pc:docMkLst>
      <pc:sldChg chg="addSp delSp modSp">
        <pc:chgData name="Nick Oldham" userId="S::nick.oldham@wellingtonwater.co.nz::ca51463a-de0e-4b9f-b42b-5ac0e54e9fe3" providerId="AD" clId="Web-{F513B813-545B-41AB-9866-B374349FF56F}" dt="2023-06-13T01:47:34.885" v="248" actId="1076"/>
        <pc:sldMkLst>
          <pc:docMk/>
          <pc:sldMk cId="1191639479" sldId="311"/>
        </pc:sldMkLst>
        <pc:spChg chg="mod">
          <ac:chgData name="Nick Oldham" userId="S::nick.oldham@wellingtonwater.co.nz::ca51463a-de0e-4b9f-b42b-5ac0e54e9fe3" providerId="AD" clId="Web-{F513B813-545B-41AB-9866-B374349FF56F}" dt="2023-06-13T01:46:49.572" v="244" actId="20577"/>
          <ac:spMkLst>
            <pc:docMk/>
            <pc:sldMk cId="1191639479" sldId="311"/>
            <ac:spMk id="4" creationId="{68858729-62F7-0B92-8DB2-89CD65CB65C6}"/>
          </ac:spMkLst>
        </pc:spChg>
        <pc:spChg chg="add del mod">
          <ac:chgData name="Nick Oldham" userId="S::nick.oldham@wellingtonwater.co.nz::ca51463a-de0e-4b9f-b42b-5ac0e54e9fe3" providerId="AD" clId="Web-{F513B813-545B-41AB-9866-B374349FF56F}" dt="2023-06-13T01:14:04.484" v="49"/>
          <ac:spMkLst>
            <pc:docMk/>
            <pc:sldMk cId="1191639479" sldId="311"/>
            <ac:spMk id="6" creationId="{201828CD-ADBF-E5CB-117E-C91E60AE095B}"/>
          </ac:spMkLst>
        </pc:spChg>
        <pc:spChg chg="add mod">
          <ac:chgData name="Nick Oldham" userId="S::nick.oldham@wellingtonwater.co.nz::ca51463a-de0e-4b9f-b42b-5ac0e54e9fe3" providerId="AD" clId="Web-{F513B813-545B-41AB-9866-B374349FF56F}" dt="2023-06-13T01:47:34.885" v="248" actId="1076"/>
          <ac:spMkLst>
            <pc:docMk/>
            <pc:sldMk cId="1191639479" sldId="311"/>
            <ac:spMk id="7" creationId="{4DAD04F0-8492-07C9-EBB5-1F8C13CDB1D9}"/>
          </ac:spMkLst>
        </pc:spChg>
        <pc:picChg chg="mod">
          <ac:chgData name="Nick Oldham" userId="S::nick.oldham@wellingtonwater.co.nz::ca51463a-de0e-4b9f-b42b-5ac0e54e9fe3" providerId="AD" clId="Web-{F513B813-545B-41AB-9866-B374349FF56F}" dt="2023-06-13T01:47:22.869" v="246" actId="1076"/>
          <ac:picMkLst>
            <pc:docMk/>
            <pc:sldMk cId="1191639479" sldId="311"/>
            <ac:picMk id="2" creationId="{C635E2EA-92FE-ACBE-2AD3-C567DAEC7D83}"/>
          </ac:picMkLst>
        </pc:picChg>
        <pc:picChg chg="mod">
          <ac:chgData name="Nick Oldham" userId="S::nick.oldham@wellingtonwater.co.nz::ca51463a-de0e-4b9f-b42b-5ac0e54e9fe3" providerId="AD" clId="Web-{F513B813-545B-41AB-9866-B374349FF56F}" dt="2023-06-13T01:47:25.791" v="247" actId="1076"/>
          <ac:picMkLst>
            <pc:docMk/>
            <pc:sldMk cId="1191639479" sldId="311"/>
            <ac:picMk id="5" creationId="{BA1DD519-B7A6-2FAD-7C33-AB13BE7E692B}"/>
          </ac:picMkLst>
        </pc:picChg>
      </pc:sldChg>
      <pc:sldChg chg="addSp modSp">
        <pc:chgData name="Nick Oldham" userId="S::nick.oldham@wellingtonwater.co.nz::ca51463a-de0e-4b9f-b42b-5ac0e54e9fe3" providerId="AD" clId="Web-{F513B813-545B-41AB-9866-B374349FF56F}" dt="2023-06-13T01:46:05.336" v="236" actId="20577"/>
        <pc:sldMkLst>
          <pc:docMk/>
          <pc:sldMk cId="1008600437" sldId="312"/>
        </pc:sldMkLst>
        <pc:spChg chg="mod">
          <ac:chgData name="Nick Oldham" userId="S::nick.oldham@wellingtonwater.co.nz::ca51463a-de0e-4b9f-b42b-5ac0e54e9fe3" providerId="AD" clId="Web-{F513B813-545B-41AB-9866-B374349FF56F}" dt="2023-06-13T01:46:05.336" v="236" actId="20577"/>
          <ac:spMkLst>
            <pc:docMk/>
            <pc:sldMk cId="1008600437" sldId="312"/>
            <ac:spMk id="3" creationId="{4A6931E9-9C77-90EC-2D46-7F2983C4EE7E}"/>
          </ac:spMkLst>
        </pc:spChg>
        <pc:spChg chg="add mod">
          <ac:chgData name="Nick Oldham" userId="S::nick.oldham@wellingtonwater.co.nz::ca51463a-de0e-4b9f-b42b-5ac0e54e9fe3" providerId="AD" clId="Web-{F513B813-545B-41AB-9866-B374349FF56F}" dt="2023-06-13T01:26:31.796" v="133" actId="1076"/>
          <ac:spMkLst>
            <pc:docMk/>
            <pc:sldMk cId="1008600437" sldId="312"/>
            <ac:spMk id="6" creationId="{660075CD-AA00-7E98-EECC-195F9FD28BDC}"/>
          </ac:spMkLst>
        </pc:spChg>
        <pc:picChg chg="add mod">
          <ac:chgData name="Nick Oldham" userId="S::nick.oldham@wellingtonwater.co.nz::ca51463a-de0e-4b9f-b42b-5ac0e54e9fe3" providerId="AD" clId="Web-{F513B813-545B-41AB-9866-B374349FF56F}" dt="2023-06-13T01:21:45.728" v="106" actId="1076"/>
          <ac:picMkLst>
            <pc:docMk/>
            <pc:sldMk cId="1008600437" sldId="312"/>
            <ac:picMk id="5" creationId="{3D0A0837-B87C-A294-B174-BAE881F2D0A2}"/>
          </ac:picMkLst>
        </pc:picChg>
      </pc:sldChg>
      <pc:sldChg chg="addSp modSp">
        <pc:chgData name="Nick Oldham" userId="S::nick.oldham@wellingtonwater.co.nz::ca51463a-de0e-4b9f-b42b-5ac0e54e9fe3" providerId="AD" clId="Web-{F513B813-545B-41AB-9866-B374349FF56F}" dt="2023-06-13T01:33:03.023" v="173" actId="14100"/>
        <pc:sldMkLst>
          <pc:docMk/>
          <pc:sldMk cId="1371503991" sldId="313"/>
        </pc:sldMkLst>
        <pc:spChg chg="mod">
          <ac:chgData name="Nick Oldham" userId="S::nick.oldham@wellingtonwater.co.nz::ca51463a-de0e-4b9f-b42b-5ac0e54e9fe3" providerId="AD" clId="Web-{F513B813-545B-41AB-9866-B374349FF56F}" dt="2023-06-13T01:33:03.023" v="173" actId="14100"/>
          <ac:spMkLst>
            <pc:docMk/>
            <pc:sldMk cId="1371503991" sldId="313"/>
            <ac:spMk id="3" creationId="{BE737A9D-5EEC-EE8F-FAA5-BEDDFEAEE44C}"/>
          </ac:spMkLst>
        </pc:spChg>
        <pc:spChg chg="add mod">
          <ac:chgData name="Nick Oldham" userId="S::nick.oldham@wellingtonwater.co.nz::ca51463a-de0e-4b9f-b42b-5ac0e54e9fe3" providerId="AD" clId="Web-{F513B813-545B-41AB-9866-B374349FF56F}" dt="2023-06-13T01:32:02.289" v="170" actId="1076"/>
          <ac:spMkLst>
            <pc:docMk/>
            <pc:sldMk cId="1371503991" sldId="313"/>
            <ac:spMk id="6" creationId="{0132349E-1703-E95E-343C-853E6F33FAE6}"/>
          </ac:spMkLst>
        </pc:spChg>
        <pc:picChg chg="add">
          <ac:chgData name="Nick Oldham" userId="S::nick.oldham@wellingtonwater.co.nz::ca51463a-de0e-4b9f-b42b-5ac0e54e9fe3" providerId="AD" clId="Web-{F513B813-545B-41AB-9866-B374349FF56F}" dt="2023-06-13T01:28:46.034" v="141"/>
          <ac:picMkLst>
            <pc:docMk/>
            <pc:sldMk cId="1371503991" sldId="313"/>
            <ac:picMk id="5" creationId="{7F1731B5-5BBC-DC61-07C2-BCE879A564B9}"/>
          </ac:picMkLst>
        </pc:picChg>
      </pc:sldChg>
      <pc:sldChg chg="addSp modSp">
        <pc:chgData name="Nick Oldham" userId="S::nick.oldham@wellingtonwater.co.nz::ca51463a-de0e-4b9f-b42b-5ac0e54e9fe3" providerId="AD" clId="Web-{F513B813-545B-41AB-9866-B374349FF56F}" dt="2023-06-13T01:48:35.855" v="250" actId="14100"/>
        <pc:sldMkLst>
          <pc:docMk/>
          <pc:sldMk cId="2562437003" sldId="314"/>
        </pc:sldMkLst>
        <pc:spChg chg="mod">
          <ac:chgData name="Nick Oldham" userId="S::nick.oldham@wellingtonwater.co.nz::ca51463a-de0e-4b9f-b42b-5ac0e54e9fe3" providerId="AD" clId="Web-{F513B813-545B-41AB-9866-B374349FF56F}" dt="2023-06-13T01:48:35.855" v="250" actId="14100"/>
          <ac:spMkLst>
            <pc:docMk/>
            <pc:sldMk cId="2562437003" sldId="314"/>
            <ac:spMk id="3" creationId="{EB5EA48A-4323-32B6-5EC8-01D278716AEC}"/>
          </ac:spMkLst>
        </pc:spChg>
        <pc:spChg chg="add mod">
          <ac:chgData name="Nick Oldham" userId="S::nick.oldham@wellingtonwater.co.nz::ca51463a-de0e-4b9f-b42b-5ac0e54e9fe3" providerId="AD" clId="Web-{F513B813-545B-41AB-9866-B374349FF56F}" dt="2023-06-13T01:45:43.430" v="230" actId="1076"/>
          <ac:spMkLst>
            <pc:docMk/>
            <pc:sldMk cId="2562437003" sldId="314"/>
            <ac:spMk id="6" creationId="{32DE836C-97CC-F426-D0E4-933BA9DDC686}"/>
          </ac:spMkLst>
        </pc:spChg>
        <pc:picChg chg="add mod">
          <ac:chgData name="Nick Oldham" userId="S::nick.oldham@wellingtonwater.co.nz::ca51463a-de0e-4b9f-b42b-5ac0e54e9fe3" providerId="AD" clId="Web-{F513B813-545B-41AB-9866-B374349FF56F}" dt="2023-06-13T01:44:07.365" v="221" actId="14100"/>
          <ac:picMkLst>
            <pc:docMk/>
            <pc:sldMk cId="2562437003" sldId="314"/>
            <ac:picMk id="4" creationId="{42FCA7E4-A382-09C1-6367-048B48C604D7}"/>
          </ac:picMkLst>
        </pc:picChg>
        <pc:picChg chg="add mod">
          <ac:chgData name="Nick Oldham" userId="S::nick.oldham@wellingtonwater.co.nz::ca51463a-de0e-4b9f-b42b-5ac0e54e9fe3" providerId="AD" clId="Web-{F513B813-545B-41AB-9866-B374349FF56F}" dt="2023-06-13T01:44:52.803" v="224" actId="1076"/>
          <ac:picMkLst>
            <pc:docMk/>
            <pc:sldMk cId="2562437003" sldId="314"/>
            <ac:picMk id="5" creationId="{BC9B6ED0-F28C-E573-1FDE-42D084D40BAD}"/>
          </ac:picMkLst>
        </pc:picChg>
      </pc:sldChg>
      <pc:sldChg chg="addSp modSp">
        <pc:chgData name="Nick Oldham" userId="S::nick.oldham@wellingtonwater.co.nz::ca51463a-de0e-4b9f-b42b-5ac0e54e9fe3" providerId="AD" clId="Web-{F513B813-545B-41AB-9866-B374349FF56F}" dt="2023-06-13T02:07:42.863" v="297" actId="20577"/>
        <pc:sldMkLst>
          <pc:docMk/>
          <pc:sldMk cId="457972426" sldId="315"/>
        </pc:sldMkLst>
        <pc:spChg chg="mod">
          <ac:chgData name="Nick Oldham" userId="S::nick.oldham@wellingtonwater.co.nz::ca51463a-de0e-4b9f-b42b-5ac0e54e9fe3" providerId="AD" clId="Web-{F513B813-545B-41AB-9866-B374349FF56F}" dt="2023-06-13T02:05:46.720" v="290" actId="1076"/>
          <ac:spMkLst>
            <pc:docMk/>
            <pc:sldMk cId="457972426" sldId="315"/>
            <ac:spMk id="3" creationId="{17AECD54-4BCF-ED60-1BF8-BFFE28893A53}"/>
          </ac:spMkLst>
        </pc:spChg>
        <pc:spChg chg="add mod">
          <ac:chgData name="Nick Oldham" userId="S::nick.oldham@wellingtonwater.co.nz::ca51463a-de0e-4b9f-b42b-5ac0e54e9fe3" providerId="AD" clId="Web-{F513B813-545B-41AB-9866-B374349FF56F}" dt="2023-06-13T02:07:42.863" v="297" actId="20577"/>
          <ac:spMkLst>
            <pc:docMk/>
            <pc:sldMk cId="457972426" sldId="315"/>
            <ac:spMk id="7" creationId="{12D5BB6A-DADD-CFC9-7B34-4B834B4EFC72}"/>
          </ac:spMkLst>
        </pc:spChg>
        <pc:picChg chg="add mod">
          <ac:chgData name="Nick Oldham" userId="S::nick.oldham@wellingtonwater.co.nz::ca51463a-de0e-4b9f-b42b-5ac0e54e9fe3" providerId="AD" clId="Web-{F513B813-545B-41AB-9866-B374349FF56F}" dt="2023-06-13T02:04:20.921" v="283" actId="1076"/>
          <ac:picMkLst>
            <pc:docMk/>
            <pc:sldMk cId="457972426" sldId="315"/>
            <ac:picMk id="5" creationId="{438D53E4-493E-1EB1-BCFD-5301B9BC24A1}"/>
          </ac:picMkLst>
        </pc:picChg>
        <pc:picChg chg="add mod">
          <ac:chgData name="Nick Oldham" userId="S::nick.oldham@wellingtonwater.co.nz::ca51463a-de0e-4b9f-b42b-5ac0e54e9fe3" providerId="AD" clId="Web-{F513B813-545B-41AB-9866-B374349FF56F}" dt="2023-06-13T02:05:36.814" v="289" actId="14100"/>
          <ac:picMkLst>
            <pc:docMk/>
            <pc:sldMk cId="457972426" sldId="315"/>
            <ac:picMk id="6" creationId="{523F7A96-6CA8-3C9B-35BC-FDB90CA4E7CB}"/>
          </ac:picMkLst>
        </pc:picChg>
      </pc:sldChg>
    </pc:docChg>
  </pc:docChgLst>
  <pc:docChgLst>
    <pc:chgData name="Nick Oldham" userId="S::nick.oldham@wellingtonwater.co.nz::ca51463a-de0e-4b9f-b42b-5ac0e54e9fe3" providerId="AD" clId="Web-{3DBD67FA-C2B0-4CE8-854E-188DBD052B0B}"/>
    <pc:docChg chg="modSld">
      <pc:chgData name="Nick Oldham" userId="S::nick.oldham@wellingtonwater.co.nz::ca51463a-de0e-4b9f-b42b-5ac0e54e9fe3" providerId="AD" clId="Web-{3DBD67FA-C2B0-4CE8-854E-188DBD052B0B}" dt="2023-06-13T00:28:22.727" v="3" actId="14100"/>
      <pc:docMkLst>
        <pc:docMk/>
      </pc:docMkLst>
      <pc:sldChg chg="addSp modSp">
        <pc:chgData name="Nick Oldham" userId="S::nick.oldham@wellingtonwater.co.nz::ca51463a-de0e-4b9f-b42b-5ac0e54e9fe3" providerId="AD" clId="Web-{3DBD67FA-C2B0-4CE8-854E-188DBD052B0B}" dt="2023-06-13T00:28:22.727" v="3" actId="14100"/>
        <pc:sldMkLst>
          <pc:docMk/>
          <pc:sldMk cId="704591992" sldId="323"/>
        </pc:sldMkLst>
        <pc:picChg chg="add mod">
          <ac:chgData name="Nick Oldham" userId="S::nick.oldham@wellingtonwater.co.nz::ca51463a-de0e-4b9f-b42b-5ac0e54e9fe3" providerId="AD" clId="Web-{3DBD67FA-C2B0-4CE8-854E-188DBD052B0B}" dt="2023-06-13T00:28:22.727" v="3" actId="14100"/>
          <ac:picMkLst>
            <pc:docMk/>
            <pc:sldMk cId="704591992" sldId="323"/>
            <ac:picMk id="2" creationId="{74891140-4639-38A3-4FAF-064D07A7ADD9}"/>
          </ac:picMkLst>
        </pc:picChg>
      </pc:sldChg>
    </pc:docChg>
  </pc:docChgLst>
  <pc:docChgLst>
    <pc:chgData name="Nick Oldham" userId="S::nick.oldham@wellingtonwater.co.nz::ca51463a-de0e-4b9f-b42b-5ac0e54e9fe3" providerId="AD" clId="Web-{E65181A0-E973-42C0-9CF1-ABA7DE5E172B}"/>
    <pc:docChg chg="mod addSld modSld">
      <pc:chgData name="Nick Oldham" userId="S::nick.oldham@wellingtonwater.co.nz::ca51463a-de0e-4b9f-b42b-5ac0e54e9fe3" providerId="AD" clId="Web-{E65181A0-E973-42C0-9CF1-ABA7DE5E172B}" dt="2023-06-15T21:10:16.423" v="25" actId="1076"/>
      <pc:docMkLst>
        <pc:docMk/>
      </pc:docMkLst>
      <pc:sldChg chg="addSp delSp modSp">
        <pc:chgData name="Nick Oldham" userId="S::nick.oldham@wellingtonwater.co.nz::ca51463a-de0e-4b9f-b42b-5ac0e54e9fe3" providerId="AD" clId="Web-{E65181A0-E973-42C0-9CF1-ABA7DE5E172B}" dt="2023-06-15T21:10:16.423" v="25" actId="1076"/>
        <pc:sldMkLst>
          <pc:docMk/>
          <pc:sldMk cId="704591992" sldId="323"/>
        </pc:sldMkLst>
        <pc:spChg chg="mod">
          <ac:chgData name="Nick Oldham" userId="S::nick.oldham@wellingtonwater.co.nz::ca51463a-de0e-4b9f-b42b-5ac0e54e9fe3" providerId="AD" clId="Web-{E65181A0-E973-42C0-9CF1-ABA7DE5E172B}" dt="2023-06-15T21:05:43.320" v="8" actId="1076"/>
          <ac:spMkLst>
            <pc:docMk/>
            <pc:sldMk cId="704591992" sldId="323"/>
            <ac:spMk id="6" creationId="{AFE521EF-89A1-0EDD-7FA6-CFD3883054FC}"/>
          </ac:spMkLst>
        </pc:spChg>
        <pc:picChg chg="add del mod">
          <ac:chgData name="Nick Oldham" userId="S::nick.oldham@wellingtonwater.co.nz::ca51463a-de0e-4b9f-b42b-5ac0e54e9fe3" providerId="AD" clId="Web-{E65181A0-E973-42C0-9CF1-ABA7DE5E172B}" dt="2023-06-15T21:09:05.639" v="20"/>
          <ac:picMkLst>
            <pc:docMk/>
            <pc:sldMk cId="704591992" sldId="323"/>
            <ac:picMk id="2" creationId="{41ABF8EC-1EBC-241A-0391-F28326F0DFEE}"/>
          </ac:picMkLst>
        </pc:picChg>
        <pc:picChg chg="add mod">
          <ac:chgData name="Nick Oldham" userId="S::nick.oldham@wellingtonwater.co.nz::ca51463a-de0e-4b9f-b42b-5ac0e54e9fe3" providerId="AD" clId="Web-{E65181A0-E973-42C0-9CF1-ABA7DE5E172B}" dt="2023-06-15T21:10:16.423" v="25" actId="1076"/>
          <ac:picMkLst>
            <pc:docMk/>
            <pc:sldMk cId="704591992" sldId="323"/>
            <ac:picMk id="3" creationId="{90D989C9-E203-7F5B-65E6-F720B1586F5D}"/>
          </ac:picMkLst>
        </pc:picChg>
      </pc:sldChg>
      <pc:sldChg chg="addCm">
        <pc:chgData name="Nick Oldham" userId="S::nick.oldham@wellingtonwater.co.nz::ca51463a-de0e-4b9f-b42b-5ac0e54e9fe3" providerId="AD" clId="Web-{E65181A0-E973-42C0-9CF1-ABA7DE5E172B}" dt="2023-06-15T21:02:50.220" v="6"/>
        <pc:sldMkLst>
          <pc:docMk/>
          <pc:sldMk cId="1971733452" sldId="327"/>
        </pc:sldMkLst>
      </pc:sldChg>
      <pc:sldChg chg="addSp delSp modSp">
        <pc:chgData name="Nick Oldham" userId="S::nick.oldham@wellingtonwater.co.nz::ca51463a-de0e-4b9f-b42b-5ac0e54e9fe3" providerId="AD" clId="Web-{E65181A0-E973-42C0-9CF1-ABA7DE5E172B}" dt="2023-06-15T21:01:51.702" v="4" actId="1076"/>
        <pc:sldMkLst>
          <pc:docMk/>
          <pc:sldMk cId="3773639587" sldId="334"/>
        </pc:sldMkLst>
        <pc:spChg chg="mod">
          <ac:chgData name="Nick Oldham" userId="S::nick.oldham@wellingtonwater.co.nz::ca51463a-de0e-4b9f-b42b-5ac0e54e9fe3" providerId="AD" clId="Web-{E65181A0-E973-42C0-9CF1-ABA7DE5E172B}" dt="2023-06-15T20:58:37.367" v="1" actId="20577"/>
          <ac:spMkLst>
            <pc:docMk/>
            <pc:sldMk cId="3773639587" sldId="334"/>
            <ac:spMk id="3" creationId="{A160CF5E-E03C-16B5-B186-E5ECC888A7F9}"/>
          </ac:spMkLst>
        </pc:spChg>
        <pc:picChg chg="del">
          <ac:chgData name="Nick Oldham" userId="S::nick.oldham@wellingtonwater.co.nz::ca51463a-de0e-4b9f-b42b-5ac0e54e9fe3" providerId="AD" clId="Web-{E65181A0-E973-42C0-9CF1-ABA7DE5E172B}" dt="2023-06-15T20:58:37.727" v="2"/>
          <ac:picMkLst>
            <pc:docMk/>
            <pc:sldMk cId="3773639587" sldId="334"/>
            <ac:picMk id="4" creationId="{71B7DE36-5AEA-F2DA-42DD-FE2554E5FD99}"/>
          </ac:picMkLst>
        </pc:picChg>
        <pc:picChg chg="add mod">
          <ac:chgData name="Nick Oldham" userId="S::nick.oldham@wellingtonwater.co.nz::ca51463a-de0e-4b9f-b42b-5ac0e54e9fe3" providerId="AD" clId="Web-{E65181A0-E973-42C0-9CF1-ABA7DE5E172B}" dt="2023-06-15T21:01:51.702" v="4" actId="1076"/>
          <ac:picMkLst>
            <pc:docMk/>
            <pc:sldMk cId="3773639587" sldId="334"/>
            <ac:picMk id="5" creationId="{6C0EEDBA-A570-7C89-3CAA-E486433190E8}"/>
          </ac:picMkLst>
        </pc:picChg>
      </pc:sldChg>
      <pc:sldChg chg="addCm">
        <pc:chgData name="Nick Oldham" userId="S::nick.oldham@wellingtonwater.co.nz::ca51463a-de0e-4b9f-b42b-5ac0e54e9fe3" providerId="AD" clId="Web-{E65181A0-E973-42C0-9CF1-ABA7DE5E172B}" dt="2023-06-15T21:03:55.754" v="7"/>
        <pc:sldMkLst>
          <pc:docMk/>
          <pc:sldMk cId="3643327886" sldId="340"/>
        </pc:sldMkLst>
      </pc:sldChg>
      <pc:sldChg chg="addSp modSp new">
        <pc:chgData name="Nick Oldham" userId="S::nick.oldham@wellingtonwater.co.nz::ca51463a-de0e-4b9f-b42b-5ac0e54e9fe3" providerId="AD" clId="Web-{E65181A0-E973-42C0-9CF1-ABA7DE5E172B}" dt="2023-06-15T21:09:10.405" v="21"/>
        <pc:sldMkLst>
          <pc:docMk/>
          <pc:sldMk cId="2339723091" sldId="344"/>
        </pc:sldMkLst>
        <pc:spChg chg="mod">
          <ac:chgData name="Nick Oldham" userId="S::nick.oldham@wellingtonwater.co.nz::ca51463a-de0e-4b9f-b42b-5ac0e54e9fe3" providerId="AD" clId="Web-{E65181A0-E973-42C0-9CF1-ABA7DE5E172B}" dt="2023-06-15T21:08:48.357" v="17" actId="20577"/>
          <ac:spMkLst>
            <pc:docMk/>
            <pc:sldMk cId="2339723091" sldId="344"/>
            <ac:spMk id="2" creationId="{57C6A0AC-3B1A-A876-F075-242321C14E71}"/>
          </ac:spMkLst>
        </pc:spChg>
        <pc:picChg chg="add mod">
          <ac:chgData name="Nick Oldham" userId="S::nick.oldham@wellingtonwater.co.nz::ca51463a-de0e-4b9f-b42b-5ac0e54e9fe3" providerId="AD" clId="Web-{E65181A0-E973-42C0-9CF1-ABA7DE5E172B}" dt="2023-06-15T21:09:10.405" v="21"/>
          <ac:picMkLst>
            <pc:docMk/>
            <pc:sldMk cId="2339723091" sldId="344"/>
            <ac:picMk id="4" creationId="{CA03E108-1B4C-9552-6896-43233D3A2DB4}"/>
          </ac:picMkLst>
        </pc:picChg>
      </pc:sldChg>
    </pc:docChg>
  </pc:docChgLst>
  <pc:docChgLst>
    <pc:chgData name="Sophie Jones" userId="c50bea07-6f49-4579-bcaa-6a76861b199a" providerId="ADAL" clId="{16E98656-C7C3-4F6F-AFE1-CED2E010A59F}"/>
    <pc:docChg chg="undo redo custSel addSld delSld modSld sldOrd">
      <pc:chgData name="Sophie Jones" userId="c50bea07-6f49-4579-bcaa-6a76861b199a" providerId="ADAL" clId="{16E98656-C7C3-4F6F-AFE1-CED2E010A59F}" dt="2023-06-22T19:54:15.068" v="3125" actId="20577"/>
      <pc:docMkLst>
        <pc:docMk/>
      </pc:docMkLst>
      <pc:sldChg chg="del mod modShow">
        <pc:chgData name="Sophie Jones" userId="c50bea07-6f49-4579-bcaa-6a76861b199a" providerId="ADAL" clId="{16E98656-C7C3-4F6F-AFE1-CED2E010A59F}" dt="2023-06-13T00:56:39.911" v="1142" actId="47"/>
        <pc:sldMkLst>
          <pc:docMk/>
          <pc:sldMk cId="0" sldId="256"/>
        </pc:sldMkLst>
      </pc:sldChg>
      <pc:sldChg chg="del mod modShow">
        <pc:chgData name="Sophie Jones" userId="c50bea07-6f49-4579-bcaa-6a76861b199a" providerId="ADAL" clId="{16E98656-C7C3-4F6F-AFE1-CED2E010A59F}" dt="2023-06-13T01:02:58.055" v="1165" actId="47"/>
        <pc:sldMkLst>
          <pc:docMk/>
          <pc:sldMk cId="0" sldId="258"/>
        </pc:sldMkLst>
      </pc:sldChg>
      <pc:sldChg chg="del mod modShow">
        <pc:chgData name="Sophie Jones" userId="c50bea07-6f49-4579-bcaa-6a76861b199a" providerId="ADAL" clId="{16E98656-C7C3-4F6F-AFE1-CED2E010A59F}" dt="2023-06-13T00:56:50.051" v="1143" actId="47"/>
        <pc:sldMkLst>
          <pc:docMk/>
          <pc:sldMk cId="0" sldId="259"/>
        </pc:sldMkLst>
      </pc:sldChg>
      <pc:sldChg chg="del mod modShow">
        <pc:chgData name="Sophie Jones" userId="c50bea07-6f49-4579-bcaa-6a76861b199a" providerId="ADAL" clId="{16E98656-C7C3-4F6F-AFE1-CED2E010A59F}" dt="2023-06-13T00:57:01.163" v="1145" actId="47"/>
        <pc:sldMkLst>
          <pc:docMk/>
          <pc:sldMk cId="0" sldId="260"/>
        </pc:sldMkLst>
      </pc:sldChg>
      <pc:sldChg chg="del mod modShow">
        <pc:chgData name="Sophie Jones" userId="c50bea07-6f49-4579-bcaa-6a76861b199a" providerId="ADAL" clId="{16E98656-C7C3-4F6F-AFE1-CED2E010A59F}" dt="2023-06-13T00:57:04.995" v="1146" actId="47"/>
        <pc:sldMkLst>
          <pc:docMk/>
          <pc:sldMk cId="0" sldId="261"/>
        </pc:sldMkLst>
      </pc:sldChg>
      <pc:sldChg chg="del mod modShow">
        <pc:chgData name="Sophie Jones" userId="c50bea07-6f49-4579-bcaa-6a76861b199a" providerId="ADAL" clId="{16E98656-C7C3-4F6F-AFE1-CED2E010A59F}" dt="2023-06-13T00:57:06.254" v="1147" actId="47"/>
        <pc:sldMkLst>
          <pc:docMk/>
          <pc:sldMk cId="0" sldId="262"/>
        </pc:sldMkLst>
      </pc:sldChg>
      <pc:sldChg chg="del mod modShow">
        <pc:chgData name="Sophie Jones" userId="c50bea07-6f49-4579-bcaa-6a76861b199a" providerId="ADAL" clId="{16E98656-C7C3-4F6F-AFE1-CED2E010A59F}" dt="2023-06-13T00:57:08.004" v="1148" actId="47"/>
        <pc:sldMkLst>
          <pc:docMk/>
          <pc:sldMk cId="0" sldId="263"/>
        </pc:sldMkLst>
      </pc:sldChg>
      <pc:sldChg chg="del mod modShow">
        <pc:chgData name="Sophie Jones" userId="c50bea07-6f49-4579-bcaa-6a76861b199a" providerId="ADAL" clId="{16E98656-C7C3-4F6F-AFE1-CED2E010A59F}" dt="2023-06-13T00:57:09.390" v="1149" actId="47"/>
        <pc:sldMkLst>
          <pc:docMk/>
          <pc:sldMk cId="0" sldId="264"/>
        </pc:sldMkLst>
      </pc:sldChg>
      <pc:sldChg chg="del mod modShow">
        <pc:chgData name="Sophie Jones" userId="c50bea07-6f49-4579-bcaa-6a76861b199a" providerId="ADAL" clId="{16E98656-C7C3-4F6F-AFE1-CED2E010A59F}" dt="2023-06-13T00:57:16.237" v="1150" actId="47"/>
        <pc:sldMkLst>
          <pc:docMk/>
          <pc:sldMk cId="0" sldId="266"/>
        </pc:sldMkLst>
      </pc:sldChg>
      <pc:sldChg chg="del mod modShow">
        <pc:chgData name="Sophie Jones" userId="c50bea07-6f49-4579-bcaa-6a76861b199a" providerId="ADAL" clId="{16E98656-C7C3-4F6F-AFE1-CED2E010A59F}" dt="2023-06-13T00:57:37.613" v="1151" actId="47"/>
        <pc:sldMkLst>
          <pc:docMk/>
          <pc:sldMk cId="0" sldId="268"/>
        </pc:sldMkLst>
      </pc:sldChg>
      <pc:sldChg chg="del mod modShow">
        <pc:chgData name="Sophie Jones" userId="c50bea07-6f49-4579-bcaa-6a76861b199a" providerId="ADAL" clId="{16E98656-C7C3-4F6F-AFE1-CED2E010A59F}" dt="2023-06-13T00:57:41.168" v="1152" actId="47"/>
        <pc:sldMkLst>
          <pc:docMk/>
          <pc:sldMk cId="0" sldId="269"/>
        </pc:sldMkLst>
      </pc:sldChg>
      <pc:sldChg chg="del mod modShow">
        <pc:chgData name="Sophie Jones" userId="c50bea07-6f49-4579-bcaa-6a76861b199a" providerId="ADAL" clId="{16E98656-C7C3-4F6F-AFE1-CED2E010A59F}" dt="2023-06-13T00:57:43.765" v="1153" actId="47"/>
        <pc:sldMkLst>
          <pc:docMk/>
          <pc:sldMk cId="0" sldId="270"/>
        </pc:sldMkLst>
      </pc:sldChg>
      <pc:sldChg chg="del mod modShow">
        <pc:chgData name="Sophie Jones" userId="c50bea07-6f49-4579-bcaa-6a76861b199a" providerId="ADAL" clId="{16E98656-C7C3-4F6F-AFE1-CED2E010A59F}" dt="2023-06-13T00:57:45.102" v="1154" actId="47"/>
        <pc:sldMkLst>
          <pc:docMk/>
          <pc:sldMk cId="0" sldId="271"/>
        </pc:sldMkLst>
      </pc:sldChg>
      <pc:sldChg chg="del mod modShow">
        <pc:chgData name="Sophie Jones" userId="c50bea07-6f49-4579-bcaa-6a76861b199a" providerId="ADAL" clId="{16E98656-C7C3-4F6F-AFE1-CED2E010A59F}" dt="2023-06-13T00:57:47.479" v="1155" actId="47"/>
        <pc:sldMkLst>
          <pc:docMk/>
          <pc:sldMk cId="0" sldId="272"/>
        </pc:sldMkLst>
      </pc:sldChg>
      <pc:sldChg chg="del mod modShow">
        <pc:chgData name="Sophie Jones" userId="c50bea07-6f49-4579-bcaa-6a76861b199a" providerId="ADAL" clId="{16E98656-C7C3-4F6F-AFE1-CED2E010A59F}" dt="2023-06-13T00:58:00.799" v="1156" actId="47"/>
        <pc:sldMkLst>
          <pc:docMk/>
          <pc:sldMk cId="0" sldId="273"/>
        </pc:sldMkLst>
      </pc:sldChg>
      <pc:sldChg chg="del mod modShow">
        <pc:chgData name="Sophie Jones" userId="c50bea07-6f49-4579-bcaa-6a76861b199a" providerId="ADAL" clId="{16E98656-C7C3-4F6F-AFE1-CED2E010A59F}" dt="2023-06-13T00:58:01.971" v="1157" actId="47"/>
        <pc:sldMkLst>
          <pc:docMk/>
          <pc:sldMk cId="0" sldId="274"/>
        </pc:sldMkLst>
      </pc:sldChg>
      <pc:sldChg chg="del mod modShow">
        <pc:chgData name="Sophie Jones" userId="c50bea07-6f49-4579-bcaa-6a76861b199a" providerId="ADAL" clId="{16E98656-C7C3-4F6F-AFE1-CED2E010A59F}" dt="2023-06-13T00:58:08.184" v="1158" actId="47"/>
        <pc:sldMkLst>
          <pc:docMk/>
          <pc:sldMk cId="0" sldId="276"/>
        </pc:sldMkLst>
      </pc:sldChg>
      <pc:sldChg chg="del mod modShow">
        <pc:chgData name="Sophie Jones" userId="c50bea07-6f49-4579-bcaa-6a76861b199a" providerId="ADAL" clId="{16E98656-C7C3-4F6F-AFE1-CED2E010A59F}" dt="2023-06-13T00:58:11.180" v="1159" actId="47"/>
        <pc:sldMkLst>
          <pc:docMk/>
          <pc:sldMk cId="0" sldId="277"/>
        </pc:sldMkLst>
      </pc:sldChg>
      <pc:sldChg chg="del mod modShow">
        <pc:chgData name="Sophie Jones" userId="c50bea07-6f49-4579-bcaa-6a76861b199a" providerId="ADAL" clId="{16E98656-C7C3-4F6F-AFE1-CED2E010A59F}" dt="2023-06-13T00:58:12.360" v="1160" actId="47"/>
        <pc:sldMkLst>
          <pc:docMk/>
          <pc:sldMk cId="0" sldId="278"/>
        </pc:sldMkLst>
      </pc:sldChg>
      <pc:sldChg chg="del mod modShow">
        <pc:chgData name="Sophie Jones" userId="c50bea07-6f49-4579-bcaa-6a76861b199a" providerId="ADAL" clId="{16E98656-C7C3-4F6F-AFE1-CED2E010A59F}" dt="2023-06-13T00:58:17.464" v="1161" actId="47"/>
        <pc:sldMkLst>
          <pc:docMk/>
          <pc:sldMk cId="0" sldId="280"/>
        </pc:sldMkLst>
      </pc:sldChg>
      <pc:sldChg chg="mod modShow">
        <pc:chgData name="Sophie Jones" userId="c50bea07-6f49-4579-bcaa-6a76861b199a" providerId="ADAL" clId="{16E98656-C7C3-4F6F-AFE1-CED2E010A59F}" dt="2023-06-13T00:54:29.878" v="1059" actId="729"/>
        <pc:sldMkLst>
          <pc:docMk/>
          <pc:sldMk cId="0" sldId="282"/>
        </pc:sldMkLst>
      </pc:sldChg>
      <pc:sldChg chg="delSp modSp mod modShow">
        <pc:chgData name="Sophie Jones" userId="c50bea07-6f49-4579-bcaa-6a76861b199a" providerId="ADAL" clId="{16E98656-C7C3-4F6F-AFE1-CED2E010A59F}" dt="2023-06-13T00:54:40.197" v="1060" actId="729"/>
        <pc:sldMkLst>
          <pc:docMk/>
          <pc:sldMk cId="0" sldId="283"/>
        </pc:sldMkLst>
        <pc:spChg chg="mod">
          <ac:chgData name="Sophie Jones" userId="c50bea07-6f49-4579-bcaa-6a76861b199a" providerId="ADAL" clId="{16E98656-C7C3-4F6F-AFE1-CED2E010A59F}" dt="2023-06-13T00:54:20.124" v="1056" actId="1076"/>
          <ac:spMkLst>
            <pc:docMk/>
            <pc:sldMk cId="0" sldId="283"/>
            <ac:spMk id="335" creationId="{00000000-0000-0000-0000-000000000000}"/>
          </ac:spMkLst>
        </pc:spChg>
        <pc:picChg chg="del">
          <ac:chgData name="Sophie Jones" userId="c50bea07-6f49-4579-bcaa-6a76861b199a" providerId="ADAL" clId="{16E98656-C7C3-4F6F-AFE1-CED2E010A59F}" dt="2023-06-13T00:53:58.125" v="1055" actId="478"/>
          <ac:picMkLst>
            <pc:docMk/>
            <pc:sldMk cId="0" sldId="283"/>
            <ac:picMk id="333" creationId="{00000000-0000-0000-0000-000000000000}"/>
          </ac:picMkLst>
        </pc:picChg>
      </pc:sldChg>
      <pc:sldChg chg="del mod modShow">
        <pc:chgData name="Sophie Jones" userId="c50bea07-6f49-4579-bcaa-6a76861b199a" providerId="ADAL" clId="{16E98656-C7C3-4F6F-AFE1-CED2E010A59F}" dt="2023-06-13T01:01:50.371" v="1162" actId="47"/>
        <pc:sldMkLst>
          <pc:docMk/>
          <pc:sldMk cId="0" sldId="287"/>
        </pc:sldMkLst>
      </pc:sldChg>
      <pc:sldChg chg="del mod modShow">
        <pc:chgData name="Sophie Jones" userId="c50bea07-6f49-4579-bcaa-6a76861b199a" providerId="ADAL" clId="{16E98656-C7C3-4F6F-AFE1-CED2E010A59F}" dt="2023-06-13T01:02:00.141" v="1163" actId="47"/>
        <pc:sldMkLst>
          <pc:docMk/>
          <pc:sldMk cId="0" sldId="288"/>
        </pc:sldMkLst>
      </pc:sldChg>
      <pc:sldChg chg="del mod modShow">
        <pc:chgData name="Sophie Jones" userId="c50bea07-6f49-4579-bcaa-6a76861b199a" providerId="ADAL" clId="{16E98656-C7C3-4F6F-AFE1-CED2E010A59F}" dt="2023-06-13T00:56:51.304" v="1144" actId="47"/>
        <pc:sldMkLst>
          <pc:docMk/>
          <pc:sldMk cId="0" sldId="296"/>
        </pc:sldMkLst>
      </pc:sldChg>
      <pc:sldChg chg="del">
        <pc:chgData name="Sophie Jones" userId="c50bea07-6f49-4579-bcaa-6a76861b199a" providerId="ADAL" clId="{16E98656-C7C3-4F6F-AFE1-CED2E010A59F}" dt="2023-06-13T01:02:01.641" v="1164" actId="47"/>
        <pc:sldMkLst>
          <pc:docMk/>
          <pc:sldMk cId="0" sldId="301"/>
        </pc:sldMkLst>
      </pc:sldChg>
      <pc:sldChg chg="addSp delSp modSp mod ord">
        <pc:chgData name="Sophie Jones" userId="c50bea07-6f49-4579-bcaa-6a76861b199a" providerId="ADAL" clId="{16E98656-C7C3-4F6F-AFE1-CED2E010A59F}" dt="2023-06-13T00:11:56.300" v="155" actId="21"/>
        <pc:sldMkLst>
          <pc:docMk/>
          <pc:sldMk cId="3548827994" sldId="302"/>
        </pc:sldMkLst>
        <pc:spChg chg="mod">
          <ac:chgData name="Sophie Jones" userId="c50bea07-6f49-4579-bcaa-6a76861b199a" providerId="ADAL" clId="{16E98656-C7C3-4F6F-AFE1-CED2E010A59F}" dt="2023-06-13T00:07:00.846" v="30" actId="20577"/>
          <ac:spMkLst>
            <pc:docMk/>
            <pc:sldMk cId="3548827994" sldId="302"/>
            <ac:spMk id="4" creationId="{D7678DEF-29A9-4BFB-9E7E-22D1CFD589E6}"/>
          </ac:spMkLst>
        </pc:spChg>
        <pc:grpChg chg="add del mod">
          <ac:chgData name="Sophie Jones" userId="c50bea07-6f49-4579-bcaa-6a76861b199a" providerId="ADAL" clId="{16E98656-C7C3-4F6F-AFE1-CED2E010A59F}" dt="2023-06-13T00:11:56.300" v="155" actId="21"/>
          <ac:grpSpMkLst>
            <pc:docMk/>
            <pc:sldMk cId="3548827994" sldId="302"/>
            <ac:grpSpMk id="9" creationId="{E6CF9396-45C8-A6D9-EFB8-94556F5EE1BC}"/>
          </ac:grpSpMkLst>
        </pc:grpChg>
        <pc:picChg chg="add mod">
          <ac:chgData name="Sophie Jones" userId="c50bea07-6f49-4579-bcaa-6a76861b199a" providerId="ADAL" clId="{16E98656-C7C3-4F6F-AFE1-CED2E010A59F}" dt="2023-06-13T00:07:19.267" v="32" actId="164"/>
          <ac:picMkLst>
            <pc:docMk/>
            <pc:sldMk cId="3548827994" sldId="302"/>
            <ac:picMk id="2" creationId="{5C12FCD1-0A7E-46D7-A64F-DFB5750D1F7B}"/>
          </ac:picMkLst>
        </pc:picChg>
        <pc:picChg chg="add mod">
          <ac:chgData name="Sophie Jones" userId="c50bea07-6f49-4579-bcaa-6a76861b199a" providerId="ADAL" clId="{16E98656-C7C3-4F6F-AFE1-CED2E010A59F}" dt="2023-06-13T00:07:19.267" v="32" actId="164"/>
          <ac:picMkLst>
            <pc:docMk/>
            <pc:sldMk cId="3548827994" sldId="302"/>
            <ac:picMk id="3" creationId="{9BC922DE-60B7-CCD9-40DD-2EF3D5C988A9}"/>
          </ac:picMkLst>
        </pc:picChg>
        <pc:picChg chg="add mod">
          <ac:chgData name="Sophie Jones" userId="c50bea07-6f49-4579-bcaa-6a76861b199a" providerId="ADAL" clId="{16E98656-C7C3-4F6F-AFE1-CED2E010A59F}" dt="2023-06-13T00:07:19.267" v="32" actId="164"/>
          <ac:picMkLst>
            <pc:docMk/>
            <pc:sldMk cId="3548827994" sldId="302"/>
            <ac:picMk id="5" creationId="{9C58E6D5-FD3C-E038-AA9B-E06EC57190A7}"/>
          </ac:picMkLst>
        </pc:picChg>
        <pc:picChg chg="add mod">
          <ac:chgData name="Sophie Jones" userId="c50bea07-6f49-4579-bcaa-6a76861b199a" providerId="ADAL" clId="{16E98656-C7C3-4F6F-AFE1-CED2E010A59F}" dt="2023-06-13T00:07:19.267" v="32" actId="164"/>
          <ac:picMkLst>
            <pc:docMk/>
            <pc:sldMk cId="3548827994" sldId="302"/>
            <ac:picMk id="6" creationId="{D29FA55C-D4B7-FBB2-6881-8A1297FE5872}"/>
          </ac:picMkLst>
        </pc:picChg>
        <pc:picChg chg="add mod">
          <ac:chgData name="Sophie Jones" userId="c50bea07-6f49-4579-bcaa-6a76861b199a" providerId="ADAL" clId="{16E98656-C7C3-4F6F-AFE1-CED2E010A59F}" dt="2023-06-13T00:07:19.267" v="32" actId="164"/>
          <ac:picMkLst>
            <pc:docMk/>
            <pc:sldMk cId="3548827994" sldId="302"/>
            <ac:picMk id="7" creationId="{28CB5383-C352-A63C-D8E7-B6383E45A844}"/>
          </ac:picMkLst>
        </pc:picChg>
        <pc:picChg chg="add mod">
          <ac:chgData name="Sophie Jones" userId="c50bea07-6f49-4579-bcaa-6a76861b199a" providerId="ADAL" clId="{16E98656-C7C3-4F6F-AFE1-CED2E010A59F}" dt="2023-06-13T00:07:19.267" v="32" actId="164"/>
          <ac:picMkLst>
            <pc:docMk/>
            <pc:sldMk cId="3548827994" sldId="302"/>
            <ac:picMk id="8" creationId="{91F4B9E9-748E-F913-812F-F96C92B05934}"/>
          </ac:picMkLst>
        </pc:picChg>
      </pc:sldChg>
      <pc:sldChg chg="addSp modSp new mod">
        <pc:chgData name="Sophie Jones" userId="c50bea07-6f49-4579-bcaa-6a76861b199a" providerId="ADAL" clId="{16E98656-C7C3-4F6F-AFE1-CED2E010A59F}" dt="2023-06-13T00:12:01.490" v="157" actId="1076"/>
        <pc:sldMkLst>
          <pc:docMk/>
          <pc:sldMk cId="66305601" sldId="304"/>
        </pc:sldMkLst>
        <pc:spChg chg="mod">
          <ac:chgData name="Sophie Jones" userId="c50bea07-6f49-4579-bcaa-6a76861b199a" providerId="ADAL" clId="{16E98656-C7C3-4F6F-AFE1-CED2E010A59F}" dt="2023-06-13T00:11:10.608" v="146" actId="20577"/>
          <ac:spMkLst>
            <pc:docMk/>
            <pc:sldMk cId="66305601" sldId="304"/>
            <ac:spMk id="2" creationId="{09554957-7638-4D15-B170-310D1765009F}"/>
          </ac:spMkLst>
        </pc:spChg>
        <pc:spChg chg="mod">
          <ac:chgData name="Sophie Jones" userId="c50bea07-6f49-4579-bcaa-6a76861b199a" providerId="ADAL" clId="{16E98656-C7C3-4F6F-AFE1-CED2E010A59F}" dt="2023-06-13T00:11:14.951" v="153" actId="20577"/>
          <ac:spMkLst>
            <pc:docMk/>
            <pc:sldMk cId="66305601" sldId="304"/>
            <ac:spMk id="3" creationId="{390CAC54-F05D-A792-1708-ED239894F800}"/>
          </ac:spMkLst>
        </pc:spChg>
        <pc:grpChg chg="add mod">
          <ac:chgData name="Sophie Jones" userId="c50bea07-6f49-4579-bcaa-6a76861b199a" providerId="ADAL" clId="{16E98656-C7C3-4F6F-AFE1-CED2E010A59F}" dt="2023-06-13T00:12:01.490" v="157" actId="1076"/>
          <ac:grpSpMkLst>
            <pc:docMk/>
            <pc:sldMk cId="66305601" sldId="304"/>
            <ac:grpSpMk id="4" creationId="{8CDC9E00-89F2-9F51-12F2-2ECE863D2B2A}"/>
          </ac:grpSpMkLst>
        </pc:grpChg>
        <pc:picChg chg="mod">
          <ac:chgData name="Sophie Jones" userId="c50bea07-6f49-4579-bcaa-6a76861b199a" providerId="ADAL" clId="{16E98656-C7C3-4F6F-AFE1-CED2E010A59F}" dt="2023-06-13T00:11:58.702" v="156"/>
          <ac:picMkLst>
            <pc:docMk/>
            <pc:sldMk cId="66305601" sldId="304"/>
            <ac:picMk id="5" creationId="{7DF6E0AA-13FE-DAC6-F7A7-76404D1DCE58}"/>
          </ac:picMkLst>
        </pc:picChg>
        <pc:picChg chg="mod">
          <ac:chgData name="Sophie Jones" userId="c50bea07-6f49-4579-bcaa-6a76861b199a" providerId="ADAL" clId="{16E98656-C7C3-4F6F-AFE1-CED2E010A59F}" dt="2023-06-13T00:11:58.702" v="156"/>
          <ac:picMkLst>
            <pc:docMk/>
            <pc:sldMk cId="66305601" sldId="304"/>
            <ac:picMk id="6" creationId="{33B80ED3-FD42-BCD4-680B-ACD1DE7A98E7}"/>
          </ac:picMkLst>
        </pc:picChg>
        <pc:picChg chg="mod">
          <ac:chgData name="Sophie Jones" userId="c50bea07-6f49-4579-bcaa-6a76861b199a" providerId="ADAL" clId="{16E98656-C7C3-4F6F-AFE1-CED2E010A59F}" dt="2023-06-13T00:11:58.702" v="156"/>
          <ac:picMkLst>
            <pc:docMk/>
            <pc:sldMk cId="66305601" sldId="304"/>
            <ac:picMk id="7" creationId="{A3B587FD-560F-19BE-1DB0-473FCBF0E569}"/>
          </ac:picMkLst>
        </pc:picChg>
        <pc:picChg chg="mod">
          <ac:chgData name="Sophie Jones" userId="c50bea07-6f49-4579-bcaa-6a76861b199a" providerId="ADAL" clId="{16E98656-C7C3-4F6F-AFE1-CED2E010A59F}" dt="2023-06-13T00:11:58.702" v="156"/>
          <ac:picMkLst>
            <pc:docMk/>
            <pc:sldMk cId="66305601" sldId="304"/>
            <ac:picMk id="8" creationId="{22A7FD77-9FD7-06BB-0DEE-4E0121F4FFAE}"/>
          </ac:picMkLst>
        </pc:picChg>
        <pc:picChg chg="mod">
          <ac:chgData name="Sophie Jones" userId="c50bea07-6f49-4579-bcaa-6a76861b199a" providerId="ADAL" clId="{16E98656-C7C3-4F6F-AFE1-CED2E010A59F}" dt="2023-06-13T00:11:58.702" v="156"/>
          <ac:picMkLst>
            <pc:docMk/>
            <pc:sldMk cId="66305601" sldId="304"/>
            <ac:picMk id="9" creationId="{EF6830CA-3233-AAEA-8A39-DC1EAB51A10E}"/>
          </ac:picMkLst>
        </pc:picChg>
        <pc:picChg chg="mod">
          <ac:chgData name="Sophie Jones" userId="c50bea07-6f49-4579-bcaa-6a76861b199a" providerId="ADAL" clId="{16E98656-C7C3-4F6F-AFE1-CED2E010A59F}" dt="2023-06-13T00:11:58.702" v="156"/>
          <ac:picMkLst>
            <pc:docMk/>
            <pc:sldMk cId="66305601" sldId="304"/>
            <ac:picMk id="10" creationId="{F333FEBC-9061-E6FE-9C26-4FAB1830CB16}"/>
          </ac:picMkLst>
        </pc:picChg>
      </pc:sldChg>
      <pc:sldChg chg="addSp delSp modSp new mod">
        <pc:chgData name="Sophie Jones" userId="c50bea07-6f49-4579-bcaa-6a76861b199a" providerId="ADAL" clId="{16E98656-C7C3-4F6F-AFE1-CED2E010A59F}" dt="2023-06-16T00:09:32.426" v="1200" actId="1036"/>
        <pc:sldMkLst>
          <pc:docMk/>
          <pc:sldMk cId="1411207836" sldId="305"/>
        </pc:sldMkLst>
        <pc:spChg chg="mod">
          <ac:chgData name="Sophie Jones" userId="c50bea07-6f49-4579-bcaa-6a76861b199a" providerId="ADAL" clId="{16E98656-C7C3-4F6F-AFE1-CED2E010A59F}" dt="2023-06-13T00:10:58.280" v="113" actId="20577"/>
          <ac:spMkLst>
            <pc:docMk/>
            <pc:sldMk cId="1411207836" sldId="305"/>
            <ac:spMk id="2" creationId="{BFEA33F3-CC15-F9EB-66A4-A527E1172D01}"/>
          </ac:spMkLst>
        </pc:spChg>
        <pc:spChg chg="del">
          <ac:chgData name="Sophie Jones" userId="c50bea07-6f49-4579-bcaa-6a76861b199a" providerId="ADAL" clId="{16E98656-C7C3-4F6F-AFE1-CED2E010A59F}" dt="2023-06-13T00:11:47.661" v="154"/>
          <ac:spMkLst>
            <pc:docMk/>
            <pc:sldMk cId="1411207836" sldId="305"/>
            <ac:spMk id="3" creationId="{5D6289FE-0075-066D-7231-7A202EA4554F}"/>
          </ac:spMkLst>
        </pc:spChg>
        <pc:spChg chg="add mod">
          <ac:chgData name="Sophie Jones" userId="c50bea07-6f49-4579-bcaa-6a76861b199a" providerId="ADAL" clId="{16E98656-C7C3-4F6F-AFE1-CED2E010A59F}" dt="2023-06-15T23:52:55.203" v="1183" actId="20577"/>
          <ac:spMkLst>
            <pc:docMk/>
            <pc:sldMk cId="1411207836" sldId="305"/>
            <ac:spMk id="4" creationId="{504386D6-8A03-C915-CD40-788DD47F8111}"/>
          </ac:spMkLst>
        </pc:spChg>
        <pc:graphicFrameChg chg="add del mod">
          <ac:chgData name="Sophie Jones" userId="c50bea07-6f49-4579-bcaa-6a76861b199a" providerId="ADAL" clId="{16E98656-C7C3-4F6F-AFE1-CED2E010A59F}" dt="2023-06-13T00:13:50.596" v="255" actId="478"/>
          <ac:graphicFrameMkLst>
            <pc:docMk/>
            <pc:sldMk cId="1411207836" sldId="305"/>
            <ac:graphicFrameMk id="5" creationId="{D87988CF-C5DA-9DCC-FD07-0423116697E0}"/>
          </ac:graphicFrameMkLst>
        </pc:graphicFrameChg>
        <pc:graphicFrameChg chg="add del mod modGraphic">
          <ac:chgData name="Sophie Jones" userId="c50bea07-6f49-4579-bcaa-6a76861b199a" providerId="ADAL" clId="{16E98656-C7C3-4F6F-AFE1-CED2E010A59F}" dt="2023-06-16T00:07:55.458" v="1186" actId="478"/>
          <ac:graphicFrameMkLst>
            <pc:docMk/>
            <pc:sldMk cId="1411207836" sldId="305"/>
            <ac:graphicFrameMk id="6" creationId="{4C48C970-8B18-C437-F014-27DD1CF92635}"/>
          </ac:graphicFrameMkLst>
        </pc:graphicFrameChg>
        <pc:picChg chg="add mod">
          <ac:chgData name="Sophie Jones" userId="c50bea07-6f49-4579-bcaa-6a76861b199a" providerId="ADAL" clId="{16E98656-C7C3-4F6F-AFE1-CED2E010A59F}" dt="2023-06-16T00:09:32.426" v="1200" actId="1036"/>
          <ac:picMkLst>
            <pc:docMk/>
            <pc:sldMk cId="1411207836" sldId="305"/>
            <ac:picMk id="5" creationId="{E99052BE-B372-DDB6-BED2-0CB7DB74CC95}"/>
          </ac:picMkLst>
        </pc:picChg>
      </pc:sldChg>
      <pc:sldChg chg="ord">
        <pc:chgData name="Sophie Jones" userId="c50bea07-6f49-4579-bcaa-6a76861b199a" providerId="ADAL" clId="{16E98656-C7C3-4F6F-AFE1-CED2E010A59F}" dt="2023-06-13T00:26:40.004" v="333"/>
        <pc:sldMkLst>
          <pc:docMk/>
          <pc:sldMk cId="1968094880" sldId="309"/>
        </pc:sldMkLst>
      </pc:sldChg>
      <pc:sldChg chg="addSp delSp modSp mod modNotesTx">
        <pc:chgData name="Sophie Jones" userId="c50bea07-6f49-4579-bcaa-6a76861b199a" providerId="ADAL" clId="{16E98656-C7C3-4F6F-AFE1-CED2E010A59F}" dt="2023-06-21T01:25:07.208" v="3059" actId="27636"/>
        <pc:sldMkLst>
          <pc:docMk/>
          <pc:sldMk cId="1191639479" sldId="311"/>
        </pc:sldMkLst>
        <pc:spChg chg="mod">
          <ac:chgData name="Sophie Jones" userId="c50bea07-6f49-4579-bcaa-6a76861b199a" providerId="ADAL" clId="{16E98656-C7C3-4F6F-AFE1-CED2E010A59F}" dt="2023-06-21T01:25:07.208" v="3059" actId="27636"/>
          <ac:spMkLst>
            <pc:docMk/>
            <pc:sldMk cId="1191639479" sldId="311"/>
            <ac:spMk id="4" creationId="{68858729-62F7-0B92-8DB2-89CD65CB65C6}"/>
          </ac:spMkLst>
        </pc:spChg>
        <pc:spChg chg="del mod">
          <ac:chgData name="Sophie Jones" userId="c50bea07-6f49-4579-bcaa-6a76861b199a" providerId="ADAL" clId="{16E98656-C7C3-4F6F-AFE1-CED2E010A59F}" dt="2023-06-18T23:59:46.470" v="2348" actId="478"/>
          <ac:spMkLst>
            <pc:docMk/>
            <pc:sldMk cId="1191639479" sldId="311"/>
            <ac:spMk id="7" creationId="{4DAD04F0-8492-07C9-EBB5-1F8C13CDB1D9}"/>
          </ac:spMkLst>
        </pc:spChg>
        <pc:picChg chg="mod">
          <ac:chgData name="Sophie Jones" userId="c50bea07-6f49-4579-bcaa-6a76861b199a" providerId="ADAL" clId="{16E98656-C7C3-4F6F-AFE1-CED2E010A59F}" dt="2023-06-19T00:00:40.112" v="2369" actId="1076"/>
          <ac:picMkLst>
            <pc:docMk/>
            <pc:sldMk cId="1191639479" sldId="311"/>
            <ac:picMk id="2" creationId="{C635E2EA-92FE-ACBE-2AD3-C567DAEC7D83}"/>
          </ac:picMkLst>
        </pc:picChg>
        <pc:picChg chg="mod">
          <ac:chgData name="Sophie Jones" userId="c50bea07-6f49-4579-bcaa-6a76861b199a" providerId="ADAL" clId="{16E98656-C7C3-4F6F-AFE1-CED2E010A59F}" dt="2023-06-19T00:07:19.313" v="2487" actId="14100"/>
          <ac:picMkLst>
            <pc:docMk/>
            <pc:sldMk cId="1191639479" sldId="311"/>
            <ac:picMk id="5" creationId="{BA1DD519-B7A6-2FAD-7C33-AB13BE7E692B}"/>
          </ac:picMkLst>
        </pc:picChg>
        <pc:picChg chg="add mod">
          <ac:chgData name="Sophie Jones" userId="c50bea07-6f49-4579-bcaa-6a76861b199a" providerId="ADAL" clId="{16E98656-C7C3-4F6F-AFE1-CED2E010A59F}" dt="2023-06-19T00:00:49.040" v="2371" actId="1076"/>
          <ac:picMkLst>
            <pc:docMk/>
            <pc:sldMk cId="1191639479" sldId="311"/>
            <ac:picMk id="8" creationId="{4FD3E1F9-D4D0-DF63-61D5-87FBF8C59EBE}"/>
          </ac:picMkLst>
        </pc:picChg>
      </pc:sldChg>
      <pc:sldChg chg="addSp delSp modSp mod modNotesTx">
        <pc:chgData name="Sophie Jones" userId="c50bea07-6f49-4579-bcaa-6a76861b199a" providerId="ADAL" clId="{16E98656-C7C3-4F6F-AFE1-CED2E010A59F}" dt="2023-06-19T00:04:47.629" v="2473" actId="1076"/>
        <pc:sldMkLst>
          <pc:docMk/>
          <pc:sldMk cId="1008600437" sldId="312"/>
        </pc:sldMkLst>
        <pc:spChg chg="del mod">
          <ac:chgData name="Sophie Jones" userId="c50bea07-6f49-4579-bcaa-6a76861b199a" providerId="ADAL" clId="{16E98656-C7C3-4F6F-AFE1-CED2E010A59F}" dt="2023-06-19T00:03:28.187" v="2375" actId="478"/>
          <ac:spMkLst>
            <pc:docMk/>
            <pc:sldMk cId="1008600437" sldId="312"/>
            <ac:spMk id="6" creationId="{660075CD-AA00-7E98-EECC-195F9FD28BDC}"/>
          </ac:spMkLst>
        </pc:spChg>
        <pc:picChg chg="mod">
          <ac:chgData name="Sophie Jones" userId="c50bea07-6f49-4579-bcaa-6a76861b199a" providerId="ADAL" clId="{16E98656-C7C3-4F6F-AFE1-CED2E010A59F}" dt="2023-06-19T00:04:43.675" v="2471" actId="1076"/>
          <ac:picMkLst>
            <pc:docMk/>
            <pc:sldMk cId="1008600437" sldId="312"/>
            <ac:picMk id="5" creationId="{3D0A0837-B87C-A294-B174-BAE881F2D0A2}"/>
          </ac:picMkLst>
        </pc:picChg>
        <pc:picChg chg="add mod">
          <ac:chgData name="Sophie Jones" userId="c50bea07-6f49-4579-bcaa-6a76861b199a" providerId="ADAL" clId="{16E98656-C7C3-4F6F-AFE1-CED2E010A59F}" dt="2023-06-19T00:04:47.629" v="2473" actId="1076"/>
          <ac:picMkLst>
            <pc:docMk/>
            <pc:sldMk cId="1008600437" sldId="312"/>
            <ac:picMk id="7" creationId="{7ACBDCF3-9E4A-6F9B-BB97-29DE2DD4381F}"/>
          </ac:picMkLst>
        </pc:picChg>
      </pc:sldChg>
      <pc:sldChg chg="addSp delSp modSp mod modNotesTx">
        <pc:chgData name="Sophie Jones" userId="c50bea07-6f49-4579-bcaa-6a76861b199a" providerId="ADAL" clId="{16E98656-C7C3-4F6F-AFE1-CED2E010A59F}" dt="2023-06-19T00:08:14.379" v="2499" actId="27636"/>
        <pc:sldMkLst>
          <pc:docMk/>
          <pc:sldMk cId="1371503991" sldId="313"/>
        </pc:sldMkLst>
        <pc:spChg chg="mod">
          <ac:chgData name="Sophie Jones" userId="c50bea07-6f49-4579-bcaa-6a76861b199a" providerId="ADAL" clId="{16E98656-C7C3-4F6F-AFE1-CED2E010A59F}" dt="2023-06-19T00:08:14.379" v="2499" actId="27636"/>
          <ac:spMkLst>
            <pc:docMk/>
            <pc:sldMk cId="1371503991" sldId="313"/>
            <ac:spMk id="3" creationId="{BE737A9D-5EEC-EE8F-FAA5-BEDDFEAEE44C}"/>
          </ac:spMkLst>
        </pc:spChg>
        <pc:spChg chg="del">
          <ac:chgData name="Sophie Jones" userId="c50bea07-6f49-4579-bcaa-6a76861b199a" providerId="ADAL" clId="{16E98656-C7C3-4F6F-AFE1-CED2E010A59F}" dt="2023-06-19T00:05:29.604" v="2474" actId="478"/>
          <ac:spMkLst>
            <pc:docMk/>
            <pc:sldMk cId="1371503991" sldId="313"/>
            <ac:spMk id="6" creationId="{0132349E-1703-E95E-343C-853E6F33FAE6}"/>
          </ac:spMkLst>
        </pc:spChg>
        <pc:picChg chg="mod">
          <ac:chgData name="Sophie Jones" userId="c50bea07-6f49-4579-bcaa-6a76861b199a" providerId="ADAL" clId="{16E98656-C7C3-4F6F-AFE1-CED2E010A59F}" dt="2023-06-19T00:07:56.932" v="2494" actId="1076"/>
          <ac:picMkLst>
            <pc:docMk/>
            <pc:sldMk cId="1371503991" sldId="313"/>
            <ac:picMk id="5" creationId="{7F1731B5-5BBC-DC61-07C2-BCE879A564B9}"/>
          </ac:picMkLst>
        </pc:picChg>
        <pc:picChg chg="add mod">
          <ac:chgData name="Sophie Jones" userId="c50bea07-6f49-4579-bcaa-6a76861b199a" providerId="ADAL" clId="{16E98656-C7C3-4F6F-AFE1-CED2E010A59F}" dt="2023-06-19T00:06:56.711" v="2481"/>
          <ac:picMkLst>
            <pc:docMk/>
            <pc:sldMk cId="1371503991" sldId="313"/>
            <ac:picMk id="7" creationId="{40079E65-9F02-E06C-C47D-04F9C8DBD184}"/>
          </ac:picMkLst>
        </pc:picChg>
        <pc:picChg chg="add mod ord">
          <ac:chgData name="Sophie Jones" userId="c50bea07-6f49-4579-bcaa-6a76861b199a" providerId="ADAL" clId="{16E98656-C7C3-4F6F-AFE1-CED2E010A59F}" dt="2023-06-19T00:08:11.003" v="2497" actId="1076"/>
          <ac:picMkLst>
            <pc:docMk/>
            <pc:sldMk cId="1371503991" sldId="313"/>
            <ac:picMk id="8" creationId="{917C0D0A-3E05-E4B4-1120-C05D002D8BC2}"/>
          </ac:picMkLst>
        </pc:picChg>
      </pc:sldChg>
      <pc:sldChg chg="addSp delSp modSp mod modNotesTx">
        <pc:chgData name="Sophie Jones" userId="c50bea07-6f49-4579-bcaa-6a76861b199a" providerId="ADAL" clId="{16E98656-C7C3-4F6F-AFE1-CED2E010A59F}" dt="2023-06-19T00:10:52.084" v="2513"/>
        <pc:sldMkLst>
          <pc:docMk/>
          <pc:sldMk cId="2562437003" sldId="314"/>
        </pc:sldMkLst>
        <pc:spChg chg="mod">
          <ac:chgData name="Sophie Jones" userId="c50bea07-6f49-4579-bcaa-6a76861b199a" providerId="ADAL" clId="{16E98656-C7C3-4F6F-AFE1-CED2E010A59F}" dt="2023-06-19T00:09:19.387" v="2501" actId="404"/>
          <ac:spMkLst>
            <pc:docMk/>
            <pc:sldMk cId="2562437003" sldId="314"/>
            <ac:spMk id="3" creationId="{EB5EA48A-4323-32B6-5EC8-01D278716AEC}"/>
          </ac:spMkLst>
        </pc:spChg>
        <pc:spChg chg="del">
          <ac:chgData name="Sophie Jones" userId="c50bea07-6f49-4579-bcaa-6a76861b199a" providerId="ADAL" clId="{16E98656-C7C3-4F6F-AFE1-CED2E010A59F}" dt="2023-06-19T00:09:37.128" v="2504" actId="478"/>
          <ac:spMkLst>
            <pc:docMk/>
            <pc:sldMk cId="2562437003" sldId="314"/>
            <ac:spMk id="6" creationId="{32DE836C-97CC-F426-D0E4-933BA9DDC686}"/>
          </ac:spMkLst>
        </pc:spChg>
        <pc:picChg chg="mod">
          <ac:chgData name="Sophie Jones" userId="c50bea07-6f49-4579-bcaa-6a76861b199a" providerId="ADAL" clId="{16E98656-C7C3-4F6F-AFE1-CED2E010A59F}" dt="2023-06-19T00:10:34.663" v="2510" actId="1076"/>
          <ac:picMkLst>
            <pc:docMk/>
            <pc:sldMk cId="2562437003" sldId="314"/>
            <ac:picMk id="4" creationId="{42FCA7E4-A382-09C1-6367-048B48C604D7}"/>
          </ac:picMkLst>
        </pc:picChg>
        <pc:picChg chg="mod">
          <ac:chgData name="Sophie Jones" userId="c50bea07-6f49-4579-bcaa-6a76861b199a" providerId="ADAL" clId="{16E98656-C7C3-4F6F-AFE1-CED2E010A59F}" dt="2023-06-19T00:10:36.766" v="2511" actId="1076"/>
          <ac:picMkLst>
            <pc:docMk/>
            <pc:sldMk cId="2562437003" sldId="314"/>
            <ac:picMk id="5" creationId="{BC9B6ED0-F28C-E573-1FDE-42D084D40BAD}"/>
          </ac:picMkLst>
        </pc:picChg>
        <pc:picChg chg="add mod">
          <ac:chgData name="Sophie Jones" userId="c50bea07-6f49-4579-bcaa-6a76861b199a" providerId="ADAL" clId="{16E98656-C7C3-4F6F-AFE1-CED2E010A59F}" dt="2023-06-19T00:10:46.579" v="2512"/>
          <ac:picMkLst>
            <pc:docMk/>
            <pc:sldMk cId="2562437003" sldId="314"/>
            <ac:picMk id="8" creationId="{5192F8A0-B2DC-5EF5-1C37-4AE4BBDDFEA9}"/>
          </ac:picMkLst>
        </pc:picChg>
      </pc:sldChg>
      <pc:sldChg chg="addSp delSp modSp mod modNotesTx">
        <pc:chgData name="Sophie Jones" userId="c50bea07-6f49-4579-bcaa-6a76861b199a" providerId="ADAL" clId="{16E98656-C7C3-4F6F-AFE1-CED2E010A59F}" dt="2023-06-22T19:53:37.197" v="3123" actId="313"/>
        <pc:sldMkLst>
          <pc:docMk/>
          <pc:sldMk cId="457972426" sldId="315"/>
        </pc:sldMkLst>
        <pc:spChg chg="mod">
          <ac:chgData name="Sophie Jones" userId="c50bea07-6f49-4579-bcaa-6a76861b199a" providerId="ADAL" clId="{16E98656-C7C3-4F6F-AFE1-CED2E010A59F}" dt="2023-06-22T19:53:37.197" v="3123" actId="313"/>
          <ac:spMkLst>
            <pc:docMk/>
            <pc:sldMk cId="457972426" sldId="315"/>
            <ac:spMk id="2" creationId="{A6A0A217-3532-4008-EFD5-3396389F6DBB}"/>
          </ac:spMkLst>
        </pc:spChg>
        <pc:spChg chg="mod">
          <ac:chgData name="Sophie Jones" userId="c50bea07-6f49-4579-bcaa-6a76861b199a" providerId="ADAL" clId="{16E98656-C7C3-4F6F-AFE1-CED2E010A59F}" dt="2023-06-19T00:11:15.772" v="2520" actId="20577"/>
          <ac:spMkLst>
            <pc:docMk/>
            <pc:sldMk cId="457972426" sldId="315"/>
            <ac:spMk id="3" creationId="{17AECD54-4BCF-ED60-1BF8-BFFE28893A53}"/>
          </ac:spMkLst>
        </pc:spChg>
        <pc:spChg chg="del">
          <ac:chgData name="Sophie Jones" userId="c50bea07-6f49-4579-bcaa-6a76861b199a" providerId="ADAL" clId="{16E98656-C7C3-4F6F-AFE1-CED2E010A59F}" dt="2023-06-19T00:11:46.015" v="2523" actId="478"/>
          <ac:spMkLst>
            <pc:docMk/>
            <pc:sldMk cId="457972426" sldId="315"/>
            <ac:spMk id="7" creationId="{12D5BB6A-DADD-CFC9-7B34-4B834B4EFC72}"/>
          </ac:spMkLst>
        </pc:spChg>
        <pc:picChg chg="mod">
          <ac:chgData name="Sophie Jones" userId="c50bea07-6f49-4579-bcaa-6a76861b199a" providerId="ADAL" clId="{16E98656-C7C3-4F6F-AFE1-CED2E010A59F}" dt="2023-06-19T00:11:57.951" v="2529" actId="1076"/>
          <ac:picMkLst>
            <pc:docMk/>
            <pc:sldMk cId="457972426" sldId="315"/>
            <ac:picMk id="5" creationId="{438D53E4-493E-1EB1-BCFD-5301B9BC24A1}"/>
          </ac:picMkLst>
        </pc:picChg>
        <pc:picChg chg="mod">
          <ac:chgData name="Sophie Jones" userId="c50bea07-6f49-4579-bcaa-6a76861b199a" providerId="ADAL" clId="{16E98656-C7C3-4F6F-AFE1-CED2E010A59F}" dt="2023-06-19T00:11:56.448" v="2528" actId="1076"/>
          <ac:picMkLst>
            <pc:docMk/>
            <pc:sldMk cId="457972426" sldId="315"/>
            <ac:picMk id="6" creationId="{523F7A96-6CA8-3C9B-35BC-FDB90CA4E7CB}"/>
          </ac:picMkLst>
        </pc:picChg>
        <pc:picChg chg="add mod">
          <ac:chgData name="Sophie Jones" userId="c50bea07-6f49-4579-bcaa-6a76861b199a" providerId="ADAL" clId="{16E98656-C7C3-4F6F-AFE1-CED2E010A59F}" dt="2023-06-19T00:12:08.984" v="2530"/>
          <ac:picMkLst>
            <pc:docMk/>
            <pc:sldMk cId="457972426" sldId="315"/>
            <ac:picMk id="8" creationId="{F2457A7F-0D59-002E-D7FE-DAA920C9B39E}"/>
          </ac:picMkLst>
        </pc:picChg>
      </pc:sldChg>
      <pc:sldChg chg="addSp delSp modSp mod modNotesTx">
        <pc:chgData name="Sophie Jones" userId="c50bea07-6f49-4579-bcaa-6a76861b199a" providerId="ADAL" clId="{16E98656-C7C3-4F6F-AFE1-CED2E010A59F}" dt="2023-06-19T00:18:49.079" v="2658" actId="20577"/>
        <pc:sldMkLst>
          <pc:docMk/>
          <pc:sldMk cId="2457831067" sldId="316"/>
        </pc:sldMkLst>
        <pc:spChg chg="mod">
          <ac:chgData name="Sophie Jones" userId="c50bea07-6f49-4579-bcaa-6a76861b199a" providerId="ADAL" clId="{16E98656-C7C3-4F6F-AFE1-CED2E010A59F}" dt="2023-06-19T00:18:49.079" v="2658" actId="20577"/>
          <ac:spMkLst>
            <pc:docMk/>
            <pc:sldMk cId="2457831067" sldId="316"/>
            <ac:spMk id="3" creationId="{1D57A003-EAEC-5D3E-A216-B78748CB529F}"/>
          </ac:spMkLst>
        </pc:spChg>
        <pc:spChg chg="del">
          <ac:chgData name="Sophie Jones" userId="c50bea07-6f49-4579-bcaa-6a76861b199a" providerId="ADAL" clId="{16E98656-C7C3-4F6F-AFE1-CED2E010A59F}" dt="2023-06-19T00:12:20.719" v="2531" actId="478"/>
          <ac:spMkLst>
            <pc:docMk/>
            <pc:sldMk cId="2457831067" sldId="316"/>
            <ac:spMk id="4" creationId="{453E1869-CB5F-A6C9-45DA-989CFE4E0081}"/>
          </ac:spMkLst>
        </pc:spChg>
        <pc:picChg chg="add mod">
          <ac:chgData name="Sophie Jones" userId="c50bea07-6f49-4579-bcaa-6a76861b199a" providerId="ADAL" clId="{16E98656-C7C3-4F6F-AFE1-CED2E010A59F}" dt="2023-06-19T00:13:48.195" v="2535"/>
          <ac:picMkLst>
            <pc:docMk/>
            <pc:sldMk cId="2457831067" sldId="316"/>
            <ac:picMk id="6" creationId="{469DE08B-B2A3-DB4E-269C-08D3EC204D65}"/>
          </ac:picMkLst>
        </pc:picChg>
      </pc:sldChg>
      <pc:sldChg chg="addSp delSp modSp mod modNotesTx">
        <pc:chgData name="Sophie Jones" userId="c50bea07-6f49-4579-bcaa-6a76861b199a" providerId="ADAL" clId="{16E98656-C7C3-4F6F-AFE1-CED2E010A59F}" dt="2023-06-19T00:18:17.575" v="2601" actId="1076"/>
        <pc:sldMkLst>
          <pc:docMk/>
          <pc:sldMk cId="506932296" sldId="317"/>
        </pc:sldMkLst>
        <pc:spChg chg="mod">
          <ac:chgData name="Sophie Jones" userId="c50bea07-6f49-4579-bcaa-6a76861b199a" providerId="ADAL" clId="{16E98656-C7C3-4F6F-AFE1-CED2E010A59F}" dt="2023-06-19T00:18:14.588" v="2600" actId="33524"/>
          <ac:spMkLst>
            <pc:docMk/>
            <pc:sldMk cId="506932296" sldId="317"/>
            <ac:spMk id="3" creationId="{3F838E26-0722-4BFB-D597-4D991CD3F4E8}"/>
          </ac:spMkLst>
        </pc:spChg>
        <pc:spChg chg="del">
          <ac:chgData name="Sophie Jones" userId="c50bea07-6f49-4579-bcaa-6a76861b199a" providerId="ADAL" clId="{16E98656-C7C3-4F6F-AFE1-CED2E010A59F}" dt="2023-06-19T00:14:39.157" v="2545" actId="478"/>
          <ac:spMkLst>
            <pc:docMk/>
            <pc:sldMk cId="506932296" sldId="317"/>
            <ac:spMk id="4" creationId="{E2EC9309-3142-E368-727A-A83A5930E59D}"/>
          </ac:spMkLst>
        </pc:spChg>
        <pc:picChg chg="del mod">
          <ac:chgData name="Sophie Jones" userId="c50bea07-6f49-4579-bcaa-6a76861b199a" providerId="ADAL" clId="{16E98656-C7C3-4F6F-AFE1-CED2E010A59F}" dt="2023-06-19T00:16:35.426" v="2558" actId="478"/>
          <ac:picMkLst>
            <pc:docMk/>
            <pc:sldMk cId="506932296" sldId="317"/>
            <ac:picMk id="5" creationId="{2D193170-07B0-0909-D5D5-32EAA160CE5F}"/>
          </ac:picMkLst>
        </pc:picChg>
        <pc:picChg chg="add mod">
          <ac:chgData name="Sophie Jones" userId="c50bea07-6f49-4579-bcaa-6a76861b199a" providerId="ADAL" clId="{16E98656-C7C3-4F6F-AFE1-CED2E010A59F}" dt="2023-06-19T00:15:44.527" v="2551"/>
          <ac:picMkLst>
            <pc:docMk/>
            <pc:sldMk cId="506932296" sldId="317"/>
            <ac:picMk id="7" creationId="{E43BC85B-E5AE-2832-B072-C1B646DA2EF7}"/>
          </ac:picMkLst>
        </pc:picChg>
        <pc:picChg chg="add mod modCrop">
          <ac:chgData name="Sophie Jones" userId="c50bea07-6f49-4579-bcaa-6a76861b199a" providerId="ADAL" clId="{16E98656-C7C3-4F6F-AFE1-CED2E010A59F}" dt="2023-06-19T00:18:17.575" v="2601" actId="1076"/>
          <ac:picMkLst>
            <pc:docMk/>
            <pc:sldMk cId="506932296" sldId="317"/>
            <ac:picMk id="9" creationId="{909B2C83-2840-6A07-8C0A-E04FD500AF98}"/>
          </ac:picMkLst>
        </pc:picChg>
      </pc:sldChg>
      <pc:sldChg chg="addSp delSp modSp mod modNotesTx">
        <pc:chgData name="Sophie Jones" userId="c50bea07-6f49-4579-bcaa-6a76861b199a" providerId="ADAL" clId="{16E98656-C7C3-4F6F-AFE1-CED2E010A59F}" dt="2023-06-19T00:20:41.634" v="2687" actId="113"/>
        <pc:sldMkLst>
          <pc:docMk/>
          <pc:sldMk cId="4262404275" sldId="318"/>
        </pc:sldMkLst>
        <pc:spChg chg="mod">
          <ac:chgData name="Sophie Jones" userId="c50bea07-6f49-4579-bcaa-6a76861b199a" providerId="ADAL" clId="{16E98656-C7C3-4F6F-AFE1-CED2E010A59F}" dt="2023-06-19T00:20:41.634" v="2687" actId="113"/>
          <ac:spMkLst>
            <pc:docMk/>
            <pc:sldMk cId="4262404275" sldId="318"/>
            <ac:spMk id="3" creationId="{D1720EC2-8BC1-49AA-D066-E2E465387B3C}"/>
          </ac:spMkLst>
        </pc:spChg>
        <pc:spChg chg="del mod">
          <ac:chgData name="Sophie Jones" userId="c50bea07-6f49-4579-bcaa-6a76861b199a" providerId="ADAL" clId="{16E98656-C7C3-4F6F-AFE1-CED2E010A59F}" dt="2023-06-19T00:19:15.836" v="2675" actId="478"/>
          <ac:spMkLst>
            <pc:docMk/>
            <pc:sldMk cId="4262404275" sldId="318"/>
            <ac:spMk id="5" creationId="{EF7CE416-3DFC-6DE6-1BD4-94E9D4BE54F1}"/>
          </ac:spMkLst>
        </pc:spChg>
        <pc:picChg chg="mod">
          <ac:chgData name="Sophie Jones" userId="c50bea07-6f49-4579-bcaa-6a76861b199a" providerId="ADAL" clId="{16E98656-C7C3-4F6F-AFE1-CED2E010A59F}" dt="2023-06-19T00:20:39.500" v="2686" actId="1076"/>
          <ac:picMkLst>
            <pc:docMk/>
            <pc:sldMk cId="4262404275" sldId="318"/>
            <ac:picMk id="4" creationId="{C1E03D29-A7C9-BF71-0DD2-AA90E881059D}"/>
          </ac:picMkLst>
        </pc:picChg>
        <pc:picChg chg="add mod">
          <ac:chgData name="Sophie Jones" userId="c50bea07-6f49-4579-bcaa-6a76861b199a" providerId="ADAL" clId="{16E98656-C7C3-4F6F-AFE1-CED2E010A59F}" dt="2023-06-19T00:20:34.464" v="2685"/>
          <ac:picMkLst>
            <pc:docMk/>
            <pc:sldMk cId="4262404275" sldId="318"/>
            <ac:picMk id="7" creationId="{7E984E6F-3E89-120A-59CF-AB3DE00B5341}"/>
          </ac:picMkLst>
        </pc:picChg>
      </pc:sldChg>
      <pc:sldChg chg="addSp delSp modSp mod modNotesTx">
        <pc:chgData name="Sophie Jones" userId="c50bea07-6f49-4579-bcaa-6a76861b199a" providerId="ADAL" clId="{16E98656-C7C3-4F6F-AFE1-CED2E010A59F}" dt="2023-06-22T19:54:15.068" v="3125" actId="20577"/>
        <pc:sldMkLst>
          <pc:docMk/>
          <pc:sldMk cId="3459242423" sldId="319"/>
        </pc:sldMkLst>
        <pc:spChg chg="mod">
          <ac:chgData name="Sophie Jones" userId="c50bea07-6f49-4579-bcaa-6a76861b199a" providerId="ADAL" clId="{16E98656-C7C3-4F6F-AFE1-CED2E010A59F}" dt="2023-06-22T19:54:15.068" v="3125" actId="20577"/>
          <ac:spMkLst>
            <pc:docMk/>
            <pc:sldMk cId="3459242423" sldId="319"/>
            <ac:spMk id="2" creationId="{47FAC7B1-3C00-2725-4094-778943EF60F9}"/>
          </ac:spMkLst>
        </pc:spChg>
        <pc:spChg chg="mod">
          <ac:chgData name="Sophie Jones" userId="c50bea07-6f49-4579-bcaa-6a76861b199a" providerId="ADAL" clId="{16E98656-C7C3-4F6F-AFE1-CED2E010A59F}" dt="2023-06-19T00:22:03.369" v="2700" actId="115"/>
          <ac:spMkLst>
            <pc:docMk/>
            <pc:sldMk cId="3459242423" sldId="319"/>
            <ac:spMk id="3" creationId="{873DB055-BFE4-F81F-3B64-F3313AD922DD}"/>
          </ac:spMkLst>
        </pc:spChg>
        <pc:spChg chg="del">
          <ac:chgData name="Sophie Jones" userId="c50bea07-6f49-4579-bcaa-6a76861b199a" providerId="ADAL" clId="{16E98656-C7C3-4F6F-AFE1-CED2E010A59F}" dt="2023-06-19T00:21:12.380" v="2689" actId="478"/>
          <ac:spMkLst>
            <pc:docMk/>
            <pc:sldMk cId="3459242423" sldId="319"/>
            <ac:spMk id="9" creationId="{98875491-AE41-4025-09BC-71A176141DBD}"/>
          </ac:spMkLst>
        </pc:spChg>
        <pc:picChg chg="mod">
          <ac:chgData name="Sophie Jones" userId="c50bea07-6f49-4579-bcaa-6a76861b199a" providerId="ADAL" clId="{16E98656-C7C3-4F6F-AFE1-CED2E010A59F}" dt="2023-06-19T00:22:14.556" v="2702" actId="1076"/>
          <ac:picMkLst>
            <pc:docMk/>
            <pc:sldMk cId="3459242423" sldId="319"/>
            <ac:picMk id="5" creationId="{0FC71883-78E3-267D-FEB7-F45F4BD6A2C1}"/>
          </ac:picMkLst>
        </pc:picChg>
        <pc:picChg chg="mod">
          <ac:chgData name="Sophie Jones" userId="c50bea07-6f49-4579-bcaa-6a76861b199a" providerId="ADAL" clId="{16E98656-C7C3-4F6F-AFE1-CED2E010A59F}" dt="2023-06-19T00:22:17.323" v="2703" actId="1076"/>
          <ac:picMkLst>
            <pc:docMk/>
            <pc:sldMk cId="3459242423" sldId="319"/>
            <ac:picMk id="6" creationId="{731ED259-AAC2-23FF-F89F-FFAC49C1DF2C}"/>
          </ac:picMkLst>
        </pc:picChg>
        <pc:picChg chg="add mod">
          <ac:chgData name="Sophie Jones" userId="c50bea07-6f49-4579-bcaa-6a76861b199a" providerId="ADAL" clId="{16E98656-C7C3-4F6F-AFE1-CED2E010A59F}" dt="2023-06-19T00:21:48.434" v="2696"/>
          <ac:picMkLst>
            <pc:docMk/>
            <pc:sldMk cId="3459242423" sldId="319"/>
            <ac:picMk id="7" creationId="{A5009B0A-A9FA-675B-6E44-7B4FF59EA51C}"/>
          </ac:picMkLst>
        </pc:picChg>
        <pc:picChg chg="mod">
          <ac:chgData name="Sophie Jones" userId="c50bea07-6f49-4579-bcaa-6a76861b199a" providerId="ADAL" clId="{16E98656-C7C3-4F6F-AFE1-CED2E010A59F}" dt="2023-06-19T00:21:18.584" v="2690" actId="1076"/>
          <ac:picMkLst>
            <pc:docMk/>
            <pc:sldMk cId="3459242423" sldId="319"/>
            <ac:picMk id="8" creationId="{995497E1-9305-281A-CB22-848AAA5DAACB}"/>
          </ac:picMkLst>
        </pc:picChg>
      </pc:sldChg>
      <pc:sldChg chg="addSp delSp modSp mod modNotesTx">
        <pc:chgData name="Sophie Jones" userId="c50bea07-6f49-4579-bcaa-6a76861b199a" providerId="ADAL" clId="{16E98656-C7C3-4F6F-AFE1-CED2E010A59F}" dt="2023-06-19T00:29:36.639" v="2752" actId="1076"/>
        <pc:sldMkLst>
          <pc:docMk/>
          <pc:sldMk cId="4164234461" sldId="321"/>
        </pc:sldMkLst>
        <pc:spChg chg="mod">
          <ac:chgData name="Sophie Jones" userId="c50bea07-6f49-4579-bcaa-6a76861b199a" providerId="ADAL" clId="{16E98656-C7C3-4F6F-AFE1-CED2E010A59F}" dt="2023-06-19T00:23:24.398" v="2710" actId="27636"/>
          <ac:spMkLst>
            <pc:docMk/>
            <pc:sldMk cId="4164234461" sldId="321"/>
            <ac:spMk id="3" creationId="{45BEC2C7-C84F-0561-6671-0E00D4418487}"/>
          </ac:spMkLst>
        </pc:spChg>
        <pc:spChg chg="del">
          <ac:chgData name="Sophie Jones" userId="c50bea07-6f49-4579-bcaa-6a76861b199a" providerId="ADAL" clId="{16E98656-C7C3-4F6F-AFE1-CED2E010A59F}" dt="2023-06-19T00:23:12.325" v="2705" actId="478"/>
          <ac:spMkLst>
            <pc:docMk/>
            <pc:sldMk cId="4164234461" sldId="321"/>
            <ac:spMk id="6" creationId="{1316EAB8-E62D-5E48-B03A-039C7D738CB7}"/>
          </ac:spMkLst>
        </pc:spChg>
        <pc:picChg chg="del mod">
          <ac:chgData name="Sophie Jones" userId="c50bea07-6f49-4579-bcaa-6a76861b199a" providerId="ADAL" clId="{16E98656-C7C3-4F6F-AFE1-CED2E010A59F}" dt="2023-06-19T00:28:09.248" v="2720" actId="478"/>
          <ac:picMkLst>
            <pc:docMk/>
            <pc:sldMk cId="4164234461" sldId="321"/>
            <ac:picMk id="5" creationId="{3931053E-2A86-C2CC-9795-6AD813C5BA51}"/>
          </ac:picMkLst>
        </pc:picChg>
        <pc:picChg chg="add mod">
          <ac:chgData name="Sophie Jones" userId="c50bea07-6f49-4579-bcaa-6a76861b199a" providerId="ADAL" clId="{16E98656-C7C3-4F6F-AFE1-CED2E010A59F}" dt="2023-06-19T00:24:35.799" v="2719"/>
          <ac:picMkLst>
            <pc:docMk/>
            <pc:sldMk cId="4164234461" sldId="321"/>
            <ac:picMk id="7" creationId="{DC0698A3-5AE5-D8EF-90CE-B37B1081E207}"/>
          </ac:picMkLst>
        </pc:picChg>
        <pc:picChg chg="add mod">
          <ac:chgData name="Sophie Jones" userId="c50bea07-6f49-4579-bcaa-6a76861b199a" providerId="ADAL" clId="{16E98656-C7C3-4F6F-AFE1-CED2E010A59F}" dt="2023-06-19T00:28:58.714" v="2739" actId="1076"/>
          <ac:picMkLst>
            <pc:docMk/>
            <pc:sldMk cId="4164234461" sldId="321"/>
            <ac:picMk id="8" creationId="{285DA5A6-E593-BF06-54E8-76F08F29EA56}"/>
          </ac:picMkLst>
        </pc:picChg>
        <pc:picChg chg="add mod">
          <ac:chgData name="Sophie Jones" userId="c50bea07-6f49-4579-bcaa-6a76861b199a" providerId="ADAL" clId="{16E98656-C7C3-4F6F-AFE1-CED2E010A59F}" dt="2023-06-19T00:29:00.434" v="2740" actId="1076"/>
          <ac:picMkLst>
            <pc:docMk/>
            <pc:sldMk cId="4164234461" sldId="321"/>
            <ac:picMk id="9" creationId="{DD8ECA71-CE13-1D15-2E65-113EF8E42C0B}"/>
          </ac:picMkLst>
        </pc:picChg>
        <pc:picChg chg="add mod">
          <ac:chgData name="Sophie Jones" userId="c50bea07-6f49-4579-bcaa-6a76861b199a" providerId="ADAL" clId="{16E98656-C7C3-4F6F-AFE1-CED2E010A59F}" dt="2023-06-19T00:29:05.746" v="2741" actId="1076"/>
          <ac:picMkLst>
            <pc:docMk/>
            <pc:sldMk cId="4164234461" sldId="321"/>
            <ac:picMk id="10" creationId="{CCEC2FDF-01D1-28A9-CC23-69187C360D6A}"/>
          </ac:picMkLst>
        </pc:picChg>
        <pc:picChg chg="add mod">
          <ac:chgData name="Sophie Jones" userId="c50bea07-6f49-4579-bcaa-6a76861b199a" providerId="ADAL" clId="{16E98656-C7C3-4F6F-AFE1-CED2E010A59F}" dt="2023-06-19T00:29:07.657" v="2742" actId="1076"/>
          <ac:picMkLst>
            <pc:docMk/>
            <pc:sldMk cId="4164234461" sldId="321"/>
            <ac:picMk id="11" creationId="{D51ED78A-05A5-FC8F-79E2-AB8BF4278959}"/>
          </ac:picMkLst>
        </pc:picChg>
        <pc:picChg chg="add mod">
          <ac:chgData name="Sophie Jones" userId="c50bea07-6f49-4579-bcaa-6a76861b199a" providerId="ADAL" clId="{16E98656-C7C3-4F6F-AFE1-CED2E010A59F}" dt="2023-06-19T00:29:33.711" v="2751" actId="1076"/>
          <ac:picMkLst>
            <pc:docMk/>
            <pc:sldMk cId="4164234461" sldId="321"/>
            <ac:picMk id="12" creationId="{50D066F4-7CA1-D7EF-E2C0-04ACD646D3AC}"/>
          </ac:picMkLst>
        </pc:picChg>
        <pc:picChg chg="add mod">
          <ac:chgData name="Sophie Jones" userId="c50bea07-6f49-4579-bcaa-6a76861b199a" providerId="ADAL" clId="{16E98656-C7C3-4F6F-AFE1-CED2E010A59F}" dt="2023-06-19T00:29:36.639" v="2752" actId="1076"/>
          <ac:picMkLst>
            <pc:docMk/>
            <pc:sldMk cId="4164234461" sldId="321"/>
            <ac:picMk id="13" creationId="{4A5F6D6B-4527-CEC3-EB59-75CC4E69D0FC}"/>
          </ac:picMkLst>
        </pc:picChg>
      </pc:sldChg>
      <pc:sldChg chg="addSp delSp modSp mod modNotesTx">
        <pc:chgData name="Sophie Jones" userId="c50bea07-6f49-4579-bcaa-6a76861b199a" providerId="ADAL" clId="{16E98656-C7C3-4F6F-AFE1-CED2E010A59F}" dt="2023-06-19T00:35:06.884" v="2786"/>
        <pc:sldMkLst>
          <pc:docMk/>
          <pc:sldMk cId="1767902860" sldId="322"/>
        </pc:sldMkLst>
        <pc:spChg chg="mod">
          <ac:chgData name="Sophie Jones" userId="c50bea07-6f49-4579-bcaa-6a76861b199a" providerId="ADAL" clId="{16E98656-C7C3-4F6F-AFE1-CED2E010A59F}" dt="2023-06-19T00:31:41.878" v="2767" actId="20577"/>
          <ac:spMkLst>
            <pc:docMk/>
            <pc:sldMk cId="1767902860" sldId="322"/>
            <ac:spMk id="3" creationId="{AB2A1BA9-96C2-D937-9804-6F6570C1C7E4}"/>
          </ac:spMkLst>
        </pc:spChg>
        <pc:spChg chg="del">
          <ac:chgData name="Sophie Jones" userId="c50bea07-6f49-4579-bcaa-6a76861b199a" providerId="ADAL" clId="{16E98656-C7C3-4F6F-AFE1-CED2E010A59F}" dt="2023-06-19T00:30:29.894" v="2753" actId="478"/>
          <ac:spMkLst>
            <pc:docMk/>
            <pc:sldMk cId="1767902860" sldId="322"/>
            <ac:spMk id="5" creationId="{936A3233-A27F-F63D-3B0C-C3A4D5A5848C}"/>
          </ac:spMkLst>
        </pc:spChg>
        <pc:picChg chg="del mod">
          <ac:chgData name="Sophie Jones" userId="c50bea07-6f49-4579-bcaa-6a76861b199a" providerId="ADAL" clId="{16E98656-C7C3-4F6F-AFE1-CED2E010A59F}" dt="2023-06-19T00:34:20.554" v="2773" actId="478"/>
          <ac:picMkLst>
            <pc:docMk/>
            <pc:sldMk cId="1767902860" sldId="322"/>
            <ac:picMk id="4" creationId="{2442B88E-9C84-FFF0-CEA9-02B26DA986FB}"/>
          </ac:picMkLst>
        </pc:picChg>
        <pc:picChg chg="add mod">
          <ac:chgData name="Sophie Jones" userId="c50bea07-6f49-4579-bcaa-6a76861b199a" providerId="ADAL" clId="{16E98656-C7C3-4F6F-AFE1-CED2E010A59F}" dt="2023-06-19T00:32:02.814" v="2771"/>
          <ac:picMkLst>
            <pc:docMk/>
            <pc:sldMk cId="1767902860" sldId="322"/>
            <ac:picMk id="7" creationId="{24415AD1-93F6-3E2A-1126-D6AE97103198}"/>
          </ac:picMkLst>
        </pc:picChg>
        <pc:picChg chg="add mod">
          <ac:chgData name="Sophie Jones" userId="c50bea07-6f49-4579-bcaa-6a76861b199a" providerId="ADAL" clId="{16E98656-C7C3-4F6F-AFE1-CED2E010A59F}" dt="2023-06-19T00:34:56.931" v="2785" actId="1076"/>
          <ac:picMkLst>
            <pc:docMk/>
            <pc:sldMk cId="1767902860" sldId="322"/>
            <ac:picMk id="8" creationId="{C86D1F44-A1AD-9D40-CA12-B9DA2909E0A9}"/>
          </ac:picMkLst>
        </pc:picChg>
        <pc:picChg chg="add mod">
          <ac:chgData name="Sophie Jones" userId="c50bea07-6f49-4579-bcaa-6a76861b199a" providerId="ADAL" clId="{16E98656-C7C3-4F6F-AFE1-CED2E010A59F}" dt="2023-06-19T00:34:46.276" v="2782" actId="1076"/>
          <ac:picMkLst>
            <pc:docMk/>
            <pc:sldMk cId="1767902860" sldId="322"/>
            <ac:picMk id="9" creationId="{684F0F10-116D-6E3D-C955-9030C95AAFFC}"/>
          </ac:picMkLst>
        </pc:picChg>
        <pc:picChg chg="add mod">
          <ac:chgData name="Sophie Jones" userId="c50bea07-6f49-4579-bcaa-6a76861b199a" providerId="ADAL" clId="{16E98656-C7C3-4F6F-AFE1-CED2E010A59F}" dt="2023-06-19T00:34:54.132" v="2784" actId="1076"/>
          <ac:picMkLst>
            <pc:docMk/>
            <pc:sldMk cId="1767902860" sldId="322"/>
            <ac:picMk id="10" creationId="{2A6D1A7A-654F-9D29-3095-ADC6EB2978A6}"/>
          </ac:picMkLst>
        </pc:picChg>
      </pc:sldChg>
      <pc:sldChg chg="modSp mod delCm modCm">
        <pc:chgData name="Sophie Jones" userId="c50bea07-6f49-4579-bcaa-6a76861b199a" providerId="ADAL" clId="{16E98656-C7C3-4F6F-AFE1-CED2E010A59F}" dt="2023-06-16T03:50:50.765" v="2194" actId="1076"/>
        <pc:sldMkLst>
          <pc:docMk/>
          <pc:sldMk cId="704591992" sldId="323"/>
        </pc:sldMkLst>
        <pc:picChg chg="mod modCrop">
          <ac:chgData name="Sophie Jones" userId="c50bea07-6f49-4579-bcaa-6a76861b199a" providerId="ADAL" clId="{16E98656-C7C3-4F6F-AFE1-CED2E010A59F}" dt="2023-06-16T03:50:50.765" v="2194" actId="1076"/>
          <ac:picMkLst>
            <pc:docMk/>
            <pc:sldMk cId="704591992" sldId="323"/>
            <ac:picMk id="3" creationId="{90D989C9-E203-7F5B-65E6-F720B1586F5D}"/>
          </ac:picMkLst>
        </pc:picChg>
      </pc:sldChg>
      <pc:sldChg chg="addSp delSp modSp new mod">
        <pc:chgData name="Sophie Jones" userId="c50bea07-6f49-4579-bcaa-6a76861b199a" providerId="ADAL" clId="{16E98656-C7C3-4F6F-AFE1-CED2E010A59F}" dt="2023-06-16T01:50:32.853" v="1260" actId="5793"/>
        <pc:sldMkLst>
          <pc:docMk/>
          <pc:sldMk cId="1290206187" sldId="324"/>
        </pc:sldMkLst>
        <pc:spChg chg="mod">
          <ac:chgData name="Sophie Jones" userId="c50bea07-6f49-4579-bcaa-6a76861b199a" providerId="ADAL" clId="{16E98656-C7C3-4F6F-AFE1-CED2E010A59F}" dt="2023-06-13T00:26:57.459" v="366" actId="20577"/>
          <ac:spMkLst>
            <pc:docMk/>
            <pc:sldMk cId="1290206187" sldId="324"/>
            <ac:spMk id="2" creationId="{771E20CF-F78B-9798-83BE-FC15B3FAA9A9}"/>
          </ac:spMkLst>
        </pc:spChg>
        <pc:spChg chg="mod">
          <ac:chgData name="Sophie Jones" userId="c50bea07-6f49-4579-bcaa-6a76861b199a" providerId="ADAL" clId="{16E98656-C7C3-4F6F-AFE1-CED2E010A59F}" dt="2023-06-16T01:50:32.853" v="1260" actId="5793"/>
          <ac:spMkLst>
            <pc:docMk/>
            <pc:sldMk cId="1290206187" sldId="324"/>
            <ac:spMk id="3" creationId="{9A08AEF7-5BD5-3E6F-CC38-181A2177570B}"/>
          </ac:spMkLst>
        </pc:spChg>
        <pc:picChg chg="add del mod">
          <ac:chgData name="Sophie Jones" userId="c50bea07-6f49-4579-bcaa-6a76861b199a" providerId="ADAL" clId="{16E98656-C7C3-4F6F-AFE1-CED2E010A59F}" dt="2023-06-16T01:41:49.224" v="1207" actId="478"/>
          <ac:picMkLst>
            <pc:docMk/>
            <pc:sldMk cId="1290206187" sldId="324"/>
            <ac:picMk id="5" creationId="{3BB7B9CE-C90A-9ED8-DDDA-E050F0D00ABB}"/>
          </ac:picMkLst>
        </pc:picChg>
        <pc:picChg chg="add mod ord modCrop">
          <ac:chgData name="Sophie Jones" userId="c50bea07-6f49-4579-bcaa-6a76861b199a" providerId="ADAL" clId="{16E98656-C7C3-4F6F-AFE1-CED2E010A59F}" dt="2023-06-16T01:45:59.126" v="1253" actId="167"/>
          <ac:picMkLst>
            <pc:docMk/>
            <pc:sldMk cId="1290206187" sldId="324"/>
            <ac:picMk id="7" creationId="{3F775FCA-480D-B0FF-7814-2692F2551AAA}"/>
          </ac:picMkLst>
        </pc:picChg>
        <pc:picChg chg="add mod">
          <ac:chgData name="Sophie Jones" userId="c50bea07-6f49-4579-bcaa-6a76861b199a" providerId="ADAL" clId="{16E98656-C7C3-4F6F-AFE1-CED2E010A59F}" dt="2023-06-16T01:44:26.297" v="1237" actId="14100"/>
          <ac:picMkLst>
            <pc:docMk/>
            <pc:sldMk cId="1290206187" sldId="324"/>
            <ac:picMk id="9" creationId="{B090AABC-56BC-805F-E7FC-8150B65AE0C0}"/>
          </ac:picMkLst>
        </pc:picChg>
        <pc:picChg chg="add del mod ord modCrop">
          <ac:chgData name="Sophie Jones" userId="c50bea07-6f49-4579-bcaa-6a76861b199a" providerId="ADAL" clId="{16E98656-C7C3-4F6F-AFE1-CED2E010A59F}" dt="2023-06-16T01:46:03.065" v="1258" actId="478"/>
          <ac:picMkLst>
            <pc:docMk/>
            <pc:sldMk cId="1290206187" sldId="324"/>
            <ac:picMk id="11" creationId="{FD020A3A-A852-A1F9-0CFB-2193D2A258F3}"/>
          </ac:picMkLst>
        </pc:picChg>
      </pc:sldChg>
      <pc:sldChg chg="modSp new mod">
        <pc:chgData name="Sophie Jones" userId="c50bea07-6f49-4579-bcaa-6a76861b199a" providerId="ADAL" clId="{16E98656-C7C3-4F6F-AFE1-CED2E010A59F}" dt="2023-06-16T01:56:55.101" v="1406" actId="20577"/>
        <pc:sldMkLst>
          <pc:docMk/>
          <pc:sldMk cId="3107143772" sldId="325"/>
        </pc:sldMkLst>
        <pc:spChg chg="mod">
          <ac:chgData name="Sophie Jones" userId="c50bea07-6f49-4579-bcaa-6a76861b199a" providerId="ADAL" clId="{16E98656-C7C3-4F6F-AFE1-CED2E010A59F}" dt="2023-06-13T00:27:21.087" v="386" actId="20577"/>
          <ac:spMkLst>
            <pc:docMk/>
            <pc:sldMk cId="3107143772" sldId="325"/>
            <ac:spMk id="2" creationId="{B759A9B5-EA9C-EAC2-4BBE-98FE48425F9A}"/>
          </ac:spMkLst>
        </pc:spChg>
        <pc:spChg chg="mod">
          <ac:chgData name="Sophie Jones" userId="c50bea07-6f49-4579-bcaa-6a76861b199a" providerId="ADAL" clId="{16E98656-C7C3-4F6F-AFE1-CED2E010A59F}" dt="2023-06-16T01:56:55.101" v="1406" actId="20577"/>
          <ac:spMkLst>
            <pc:docMk/>
            <pc:sldMk cId="3107143772" sldId="325"/>
            <ac:spMk id="3" creationId="{B6C16862-E6C7-0A87-E915-EC497B94D77C}"/>
          </ac:spMkLst>
        </pc:spChg>
      </pc:sldChg>
      <pc:sldChg chg="addSp delSp modSp new mod">
        <pc:chgData name="Sophie Jones" userId="c50bea07-6f49-4579-bcaa-6a76861b199a" providerId="ADAL" clId="{16E98656-C7C3-4F6F-AFE1-CED2E010A59F}" dt="2023-06-16T02:03:25.956" v="1436" actId="403"/>
        <pc:sldMkLst>
          <pc:docMk/>
          <pc:sldMk cId="2234448518" sldId="326"/>
        </pc:sldMkLst>
        <pc:spChg chg="mod">
          <ac:chgData name="Sophie Jones" userId="c50bea07-6f49-4579-bcaa-6a76861b199a" providerId="ADAL" clId="{16E98656-C7C3-4F6F-AFE1-CED2E010A59F}" dt="2023-06-13T00:27:52.797" v="417" actId="20577"/>
          <ac:spMkLst>
            <pc:docMk/>
            <pc:sldMk cId="2234448518" sldId="326"/>
            <ac:spMk id="2" creationId="{8A287DF5-F48C-2BED-CD84-B78A94CD09CF}"/>
          </ac:spMkLst>
        </pc:spChg>
        <pc:spChg chg="del">
          <ac:chgData name="Sophie Jones" userId="c50bea07-6f49-4579-bcaa-6a76861b199a" providerId="ADAL" clId="{16E98656-C7C3-4F6F-AFE1-CED2E010A59F}" dt="2023-06-13T00:31:23.517" v="418"/>
          <ac:spMkLst>
            <pc:docMk/>
            <pc:sldMk cId="2234448518" sldId="326"/>
            <ac:spMk id="3" creationId="{DDB407EE-2A41-AB62-C53E-68DF09001E35}"/>
          </ac:spMkLst>
        </pc:spChg>
        <pc:spChg chg="add mod">
          <ac:chgData name="Sophie Jones" userId="c50bea07-6f49-4579-bcaa-6a76861b199a" providerId="ADAL" clId="{16E98656-C7C3-4F6F-AFE1-CED2E010A59F}" dt="2023-06-13T00:32:25.154" v="435"/>
          <ac:spMkLst>
            <pc:docMk/>
            <pc:sldMk cId="2234448518" sldId="326"/>
            <ac:spMk id="4" creationId="{1C405E4C-CC5D-398E-84CE-DA6B84FDC793}"/>
          </ac:spMkLst>
        </pc:spChg>
        <pc:spChg chg="add mod">
          <ac:chgData name="Sophie Jones" userId="c50bea07-6f49-4579-bcaa-6a76861b199a" providerId="ADAL" clId="{16E98656-C7C3-4F6F-AFE1-CED2E010A59F}" dt="2023-06-16T02:03:25.956" v="1436" actId="403"/>
          <ac:spMkLst>
            <pc:docMk/>
            <pc:sldMk cId="2234448518" sldId="326"/>
            <ac:spMk id="6" creationId="{329D06BF-BCC6-D1A1-43F1-AA547255CBFA}"/>
          </ac:spMkLst>
        </pc:spChg>
        <pc:picChg chg="add mod">
          <ac:chgData name="Sophie Jones" userId="c50bea07-6f49-4579-bcaa-6a76861b199a" providerId="ADAL" clId="{16E98656-C7C3-4F6F-AFE1-CED2E010A59F}" dt="2023-06-13T00:32:38.716" v="440" actId="1076"/>
          <ac:picMkLst>
            <pc:docMk/>
            <pc:sldMk cId="2234448518" sldId="326"/>
            <ac:picMk id="5" creationId="{ECCFE21A-9A85-7016-D525-49B81549DD19}"/>
          </ac:picMkLst>
        </pc:picChg>
      </pc:sldChg>
      <pc:sldChg chg="addSp delSp modSp new mod delCm modCm">
        <pc:chgData name="Sophie Jones" userId="c50bea07-6f49-4579-bcaa-6a76861b199a" providerId="ADAL" clId="{16E98656-C7C3-4F6F-AFE1-CED2E010A59F}" dt="2023-06-18T23:51:24.840" v="2201"/>
        <pc:sldMkLst>
          <pc:docMk/>
          <pc:sldMk cId="1971733452" sldId="327"/>
        </pc:sldMkLst>
        <pc:spChg chg="add del mod">
          <ac:chgData name="Sophie Jones" userId="c50bea07-6f49-4579-bcaa-6a76861b199a" providerId="ADAL" clId="{16E98656-C7C3-4F6F-AFE1-CED2E010A59F}" dt="2023-06-18T23:51:11.008" v="2198"/>
          <ac:spMkLst>
            <pc:docMk/>
            <pc:sldMk cId="1971733452" sldId="327"/>
            <ac:spMk id="2" creationId="{E307FB38-CABB-2A46-B282-A294DC597633}"/>
          </ac:spMkLst>
        </pc:spChg>
        <pc:spChg chg="del">
          <ac:chgData name="Sophie Jones" userId="c50bea07-6f49-4579-bcaa-6a76861b199a" providerId="ADAL" clId="{16E98656-C7C3-4F6F-AFE1-CED2E010A59F}" dt="2023-06-13T00:33:30.762" v="447" actId="478"/>
          <ac:spMkLst>
            <pc:docMk/>
            <pc:sldMk cId="1971733452" sldId="327"/>
            <ac:spMk id="3" creationId="{BAAE4576-B6A2-50FF-8212-9C4360FF1155}"/>
          </ac:spMkLst>
        </pc:spChg>
        <pc:spChg chg="add mod">
          <ac:chgData name="Sophie Jones" userId="c50bea07-6f49-4579-bcaa-6a76861b199a" providerId="ADAL" clId="{16E98656-C7C3-4F6F-AFE1-CED2E010A59F}" dt="2023-06-16T01:59:55.084" v="1431" actId="1076"/>
          <ac:spMkLst>
            <pc:docMk/>
            <pc:sldMk cId="1971733452" sldId="327"/>
            <ac:spMk id="6" creationId="{9EB92FA3-5528-43FE-0356-D965858686A7}"/>
          </ac:spMkLst>
        </pc:spChg>
        <pc:spChg chg="add mod">
          <ac:chgData name="Sophie Jones" userId="c50bea07-6f49-4579-bcaa-6a76861b199a" providerId="ADAL" clId="{16E98656-C7C3-4F6F-AFE1-CED2E010A59F}" dt="2023-06-16T01:59:52.540" v="1430" actId="1076"/>
          <ac:spMkLst>
            <pc:docMk/>
            <pc:sldMk cId="1971733452" sldId="327"/>
            <ac:spMk id="9" creationId="{1671E39C-397F-A1D9-4597-E51B114BA388}"/>
          </ac:spMkLst>
        </pc:spChg>
        <pc:graphicFrameChg chg="add mod">
          <ac:chgData name="Sophie Jones" userId="c50bea07-6f49-4579-bcaa-6a76861b199a" providerId="ADAL" clId="{16E98656-C7C3-4F6F-AFE1-CED2E010A59F}" dt="2023-06-16T01:59:30.070" v="1417" actId="20577"/>
          <ac:graphicFrameMkLst>
            <pc:docMk/>
            <pc:sldMk cId="1971733452" sldId="327"/>
            <ac:graphicFrameMk id="4" creationId="{8A63AF4F-A59E-6AB7-0409-8C19669C800E}"/>
          </ac:graphicFrameMkLst>
        </pc:graphicFrameChg>
        <pc:graphicFrameChg chg="add mod">
          <ac:chgData name="Sophie Jones" userId="c50bea07-6f49-4579-bcaa-6a76861b199a" providerId="ADAL" clId="{16E98656-C7C3-4F6F-AFE1-CED2E010A59F}" dt="2023-06-16T01:58:14.559" v="1410" actId="1036"/>
          <ac:graphicFrameMkLst>
            <pc:docMk/>
            <pc:sldMk cId="1971733452" sldId="327"/>
            <ac:graphicFrameMk id="7" creationId="{044CE992-74DE-AEE1-3657-692A21D68DBE}"/>
          </ac:graphicFrameMkLst>
        </pc:graphicFrameChg>
        <pc:picChg chg="add mod">
          <ac:chgData name="Sophie Jones" userId="c50bea07-6f49-4579-bcaa-6a76861b199a" providerId="ADAL" clId="{16E98656-C7C3-4F6F-AFE1-CED2E010A59F}" dt="2023-06-18T23:51:22.283" v="2200" actId="1076"/>
          <ac:picMkLst>
            <pc:docMk/>
            <pc:sldMk cId="1971733452" sldId="327"/>
            <ac:picMk id="5" creationId="{6DB7FF3D-A6EA-1040-30D0-B511B9E2A3F7}"/>
          </ac:picMkLst>
        </pc:picChg>
        <pc:picChg chg="add mod">
          <ac:chgData name="Sophie Jones" userId="c50bea07-6f49-4579-bcaa-6a76861b199a" providerId="ADAL" clId="{16E98656-C7C3-4F6F-AFE1-CED2E010A59F}" dt="2023-06-13T00:33:21.562" v="446"/>
          <ac:picMkLst>
            <pc:docMk/>
            <pc:sldMk cId="1971733452" sldId="327"/>
            <ac:picMk id="8" creationId="{DE2F2B0C-2140-B01A-D697-F7E0B99D7EEB}"/>
          </ac:picMkLst>
        </pc:picChg>
      </pc:sldChg>
      <pc:sldChg chg="addSp delSp modSp new mod">
        <pc:chgData name="Sophie Jones" userId="c50bea07-6f49-4579-bcaa-6a76861b199a" providerId="ADAL" clId="{16E98656-C7C3-4F6F-AFE1-CED2E010A59F}" dt="2023-06-18T23:52:00.493" v="2202" actId="948"/>
        <pc:sldMkLst>
          <pc:docMk/>
          <pc:sldMk cId="840548113" sldId="328"/>
        </pc:sldMkLst>
        <pc:spChg chg="mod">
          <ac:chgData name="Sophie Jones" userId="c50bea07-6f49-4579-bcaa-6a76861b199a" providerId="ADAL" clId="{16E98656-C7C3-4F6F-AFE1-CED2E010A59F}" dt="2023-06-13T00:33:55.446" v="457" actId="20577"/>
          <ac:spMkLst>
            <pc:docMk/>
            <pc:sldMk cId="840548113" sldId="328"/>
            <ac:spMk id="2" creationId="{8299BB99-DCD0-76FC-188D-EA02A0640764}"/>
          </ac:spMkLst>
        </pc:spChg>
        <pc:spChg chg="del">
          <ac:chgData name="Sophie Jones" userId="c50bea07-6f49-4579-bcaa-6a76861b199a" providerId="ADAL" clId="{16E98656-C7C3-4F6F-AFE1-CED2E010A59F}" dt="2023-06-13T00:34:14.062" v="459" actId="478"/>
          <ac:spMkLst>
            <pc:docMk/>
            <pc:sldMk cId="840548113" sldId="328"/>
            <ac:spMk id="3" creationId="{17E6EEFF-7859-5261-FBE1-9681A8F1712E}"/>
          </ac:spMkLst>
        </pc:spChg>
        <pc:spChg chg="add mod">
          <ac:chgData name="Sophie Jones" userId="c50bea07-6f49-4579-bcaa-6a76861b199a" providerId="ADAL" clId="{16E98656-C7C3-4F6F-AFE1-CED2E010A59F}" dt="2023-06-13T00:34:41.644" v="470" actId="122"/>
          <ac:spMkLst>
            <pc:docMk/>
            <pc:sldMk cId="840548113" sldId="328"/>
            <ac:spMk id="4" creationId="{EA57B0DD-094A-11D5-275A-10D945A5F345}"/>
          </ac:spMkLst>
        </pc:spChg>
        <pc:spChg chg="add del mod">
          <ac:chgData name="Sophie Jones" userId="c50bea07-6f49-4579-bcaa-6a76861b199a" providerId="ADAL" clId="{16E98656-C7C3-4F6F-AFE1-CED2E010A59F}" dt="2023-06-13T00:34:22.275" v="462" actId="478"/>
          <ac:spMkLst>
            <pc:docMk/>
            <pc:sldMk cId="840548113" sldId="328"/>
            <ac:spMk id="5" creationId="{DCCF8894-92C1-ED1A-BC74-1B39FA56B670}"/>
          </ac:spMkLst>
        </pc:spChg>
        <pc:spChg chg="add mod">
          <ac:chgData name="Sophie Jones" userId="c50bea07-6f49-4579-bcaa-6a76861b199a" providerId="ADAL" clId="{16E98656-C7C3-4F6F-AFE1-CED2E010A59F}" dt="2023-06-18T23:52:00.493" v="2202" actId="948"/>
          <ac:spMkLst>
            <pc:docMk/>
            <pc:sldMk cId="840548113" sldId="328"/>
            <ac:spMk id="10" creationId="{A6467B04-B60B-DE81-9A12-C41AA8AB1B72}"/>
          </ac:spMkLst>
        </pc:spChg>
        <pc:grpChg chg="add mod">
          <ac:chgData name="Sophie Jones" userId="c50bea07-6f49-4579-bcaa-6a76861b199a" providerId="ADAL" clId="{16E98656-C7C3-4F6F-AFE1-CED2E010A59F}" dt="2023-06-13T00:34:10.727" v="458"/>
          <ac:grpSpMkLst>
            <pc:docMk/>
            <pc:sldMk cId="840548113" sldId="328"/>
            <ac:grpSpMk id="6" creationId="{66AD3A6C-CBB9-E58E-7425-CBA693A214D8}"/>
          </ac:grpSpMkLst>
        </pc:grpChg>
        <pc:picChg chg="mod">
          <ac:chgData name="Sophie Jones" userId="c50bea07-6f49-4579-bcaa-6a76861b199a" providerId="ADAL" clId="{16E98656-C7C3-4F6F-AFE1-CED2E010A59F}" dt="2023-06-13T00:34:10.727" v="458"/>
          <ac:picMkLst>
            <pc:docMk/>
            <pc:sldMk cId="840548113" sldId="328"/>
            <ac:picMk id="7" creationId="{E375FA75-1012-6DCE-5B3C-5EF66B8A3A22}"/>
          </ac:picMkLst>
        </pc:picChg>
        <pc:picChg chg="mod">
          <ac:chgData name="Sophie Jones" userId="c50bea07-6f49-4579-bcaa-6a76861b199a" providerId="ADAL" clId="{16E98656-C7C3-4F6F-AFE1-CED2E010A59F}" dt="2023-06-13T00:34:10.727" v="458"/>
          <ac:picMkLst>
            <pc:docMk/>
            <pc:sldMk cId="840548113" sldId="328"/>
            <ac:picMk id="8" creationId="{6DE5A03A-F157-0A0A-A2AB-DD0CD055E35C}"/>
          </ac:picMkLst>
        </pc:picChg>
        <pc:picChg chg="mod">
          <ac:chgData name="Sophie Jones" userId="c50bea07-6f49-4579-bcaa-6a76861b199a" providerId="ADAL" clId="{16E98656-C7C3-4F6F-AFE1-CED2E010A59F}" dt="2023-06-13T00:34:10.727" v="458"/>
          <ac:picMkLst>
            <pc:docMk/>
            <pc:sldMk cId="840548113" sldId="328"/>
            <ac:picMk id="9" creationId="{5E546D35-501D-F3F4-4479-697B4AB4C79B}"/>
          </ac:picMkLst>
        </pc:picChg>
      </pc:sldChg>
      <pc:sldChg chg="addSp modSp new mod">
        <pc:chgData name="Sophie Jones" userId="c50bea07-6f49-4579-bcaa-6a76861b199a" providerId="ADAL" clId="{16E98656-C7C3-4F6F-AFE1-CED2E010A59F}" dt="2023-06-13T01:03:14.651" v="1166" actId="1076"/>
        <pc:sldMkLst>
          <pc:docMk/>
          <pc:sldMk cId="3939908071" sldId="329"/>
        </pc:sldMkLst>
        <pc:spChg chg="mod">
          <ac:chgData name="Sophie Jones" userId="c50bea07-6f49-4579-bcaa-6a76861b199a" providerId="ADAL" clId="{16E98656-C7C3-4F6F-AFE1-CED2E010A59F}" dt="2023-06-13T00:35:01.177" v="480" actId="20577"/>
          <ac:spMkLst>
            <pc:docMk/>
            <pc:sldMk cId="3939908071" sldId="329"/>
            <ac:spMk id="2" creationId="{61A08C5E-7ADC-D749-71A8-1ABC6C528414}"/>
          </ac:spMkLst>
        </pc:spChg>
        <pc:spChg chg="mod">
          <ac:chgData name="Sophie Jones" userId="c50bea07-6f49-4579-bcaa-6a76861b199a" providerId="ADAL" clId="{16E98656-C7C3-4F6F-AFE1-CED2E010A59F}" dt="2023-06-13T00:35:24.766" v="485" actId="12"/>
          <ac:spMkLst>
            <pc:docMk/>
            <pc:sldMk cId="3939908071" sldId="329"/>
            <ac:spMk id="3" creationId="{0264D602-E000-FB04-7235-81332E20DA70}"/>
          </ac:spMkLst>
        </pc:spChg>
        <pc:grpChg chg="add mod">
          <ac:chgData name="Sophie Jones" userId="c50bea07-6f49-4579-bcaa-6a76861b199a" providerId="ADAL" clId="{16E98656-C7C3-4F6F-AFE1-CED2E010A59F}" dt="2023-06-13T01:03:14.651" v="1166" actId="1076"/>
          <ac:grpSpMkLst>
            <pc:docMk/>
            <pc:sldMk cId="3939908071" sldId="329"/>
            <ac:grpSpMk id="4" creationId="{69DFF14C-968F-E2D8-7D36-59C7ABE90A40}"/>
          </ac:grpSpMkLst>
        </pc:grpChg>
        <pc:picChg chg="mod">
          <ac:chgData name="Sophie Jones" userId="c50bea07-6f49-4579-bcaa-6a76861b199a" providerId="ADAL" clId="{16E98656-C7C3-4F6F-AFE1-CED2E010A59F}" dt="2023-06-13T00:35:13.215" v="482"/>
          <ac:picMkLst>
            <pc:docMk/>
            <pc:sldMk cId="3939908071" sldId="329"/>
            <ac:picMk id="5" creationId="{CFC33722-C92C-5EE6-264C-A8319B451D6A}"/>
          </ac:picMkLst>
        </pc:picChg>
        <pc:picChg chg="mod">
          <ac:chgData name="Sophie Jones" userId="c50bea07-6f49-4579-bcaa-6a76861b199a" providerId="ADAL" clId="{16E98656-C7C3-4F6F-AFE1-CED2E010A59F}" dt="2023-06-13T00:35:13.215" v="482"/>
          <ac:picMkLst>
            <pc:docMk/>
            <pc:sldMk cId="3939908071" sldId="329"/>
            <ac:picMk id="6" creationId="{99515541-30B3-4B36-0787-57ED5C89CF5A}"/>
          </ac:picMkLst>
        </pc:picChg>
      </pc:sldChg>
      <pc:sldChg chg="addSp delSp modSp new mod">
        <pc:chgData name="Sophie Jones" userId="c50bea07-6f49-4579-bcaa-6a76861b199a" providerId="ADAL" clId="{16E98656-C7C3-4F6F-AFE1-CED2E010A59F}" dt="2023-06-13T00:35:53.276" v="513" actId="478"/>
        <pc:sldMkLst>
          <pc:docMk/>
          <pc:sldMk cId="3183513372" sldId="330"/>
        </pc:sldMkLst>
        <pc:spChg chg="mod">
          <ac:chgData name="Sophie Jones" userId="c50bea07-6f49-4579-bcaa-6a76861b199a" providerId="ADAL" clId="{16E98656-C7C3-4F6F-AFE1-CED2E010A59F}" dt="2023-06-13T00:35:44.958" v="511" actId="20577"/>
          <ac:spMkLst>
            <pc:docMk/>
            <pc:sldMk cId="3183513372" sldId="330"/>
            <ac:spMk id="2" creationId="{6143D059-99B3-F351-3BCB-BAFF26F29756}"/>
          </ac:spMkLst>
        </pc:spChg>
        <pc:spChg chg="del">
          <ac:chgData name="Sophie Jones" userId="c50bea07-6f49-4579-bcaa-6a76861b199a" providerId="ADAL" clId="{16E98656-C7C3-4F6F-AFE1-CED2E010A59F}" dt="2023-06-13T00:35:53.276" v="513" actId="478"/>
          <ac:spMkLst>
            <pc:docMk/>
            <pc:sldMk cId="3183513372" sldId="330"/>
            <ac:spMk id="3" creationId="{4FB8B1BB-CE95-3501-F753-6B9CA267847C}"/>
          </ac:spMkLst>
        </pc:spChg>
        <pc:picChg chg="add mod">
          <ac:chgData name="Sophie Jones" userId="c50bea07-6f49-4579-bcaa-6a76861b199a" providerId="ADAL" clId="{16E98656-C7C3-4F6F-AFE1-CED2E010A59F}" dt="2023-06-13T00:35:50.809" v="512"/>
          <ac:picMkLst>
            <pc:docMk/>
            <pc:sldMk cId="3183513372" sldId="330"/>
            <ac:picMk id="4" creationId="{9D5D7A21-202D-40F2-7CF3-5E1ED37F19B4}"/>
          </ac:picMkLst>
        </pc:picChg>
      </pc:sldChg>
      <pc:sldChg chg="addSp delSp modSp new mod">
        <pc:chgData name="Sophie Jones" userId="c50bea07-6f49-4579-bcaa-6a76861b199a" providerId="ADAL" clId="{16E98656-C7C3-4F6F-AFE1-CED2E010A59F}" dt="2023-06-16T02:38:08.027" v="1437" actId="108"/>
        <pc:sldMkLst>
          <pc:docMk/>
          <pc:sldMk cId="1276296896" sldId="331"/>
        </pc:sldMkLst>
        <pc:spChg chg="mod">
          <ac:chgData name="Sophie Jones" userId="c50bea07-6f49-4579-bcaa-6a76861b199a" providerId="ADAL" clId="{16E98656-C7C3-4F6F-AFE1-CED2E010A59F}" dt="2023-06-13T00:36:06.852" v="539" actId="20577"/>
          <ac:spMkLst>
            <pc:docMk/>
            <pc:sldMk cId="1276296896" sldId="331"/>
            <ac:spMk id="2" creationId="{35C0BE99-63F1-DB6A-6260-26BBC33D45B7}"/>
          </ac:spMkLst>
        </pc:spChg>
        <pc:spChg chg="del">
          <ac:chgData name="Sophie Jones" userId="c50bea07-6f49-4579-bcaa-6a76861b199a" providerId="ADAL" clId="{16E98656-C7C3-4F6F-AFE1-CED2E010A59F}" dt="2023-06-13T00:36:13.010" v="540"/>
          <ac:spMkLst>
            <pc:docMk/>
            <pc:sldMk cId="1276296896" sldId="331"/>
            <ac:spMk id="3" creationId="{D76F1149-CB9A-3980-ED38-50C5803BC993}"/>
          </ac:spMkLst>
        </pc:spChg>
        <pc:spChg chg="add mod">
          <ac:chgData name="Sophie Jones" userId="c50bea07-6f49-4579-bcaa-6a76861b199a" providerId="ADAL" clId="{16E98656-C7C3-4F6F-AFE1-CED2E010A59F}" dt="2023-06-16T02:38:08.027" v="1437" actId="108"/>
          <ac:spMkLst>
            <pc:docMk/>
            <pc:sldMk cId="1276296896" sldId="331"/>
            <ac:spMk id="4" creationId="{0E594CC7-9784-6289-4E48-A3ACAB205715}"/>
          </ac:spMkLst>
        </pc:spChg>
        <pc:picChg chg="add mod">
          <ac:chgData name="Sophie Jones" userId="c50bea07-6f49-4579-bcaa-6a76861b199a" providerId="ADAL" clId="{16E98656-C7C3-4F6F-AFE1-CED2E010A59F}" dt="2023-06-13T00:36:20.555" v="542" actId="1076"/>
          <ac:picMkLst>
            <pc:docMk/>
            <pc:sldMk cId="1276296896" sldId="331"/>
            <ac:picMk id="5" creationId="{43B9281B-8B4A-7715-A04B-5BEF912C9FAA}"/>
          </ac:picMkLst>
        </pc:picChg>
      </pc:sldChg>
      <pc:sldChg chg="addSp delSp modSp new mod">
        <pc:chgData name="Sophie Jones" userId="c50bea07-6f49-4579-bcaa-6a76861b199a" providerId="ADAL" clId="{16E98656-C7C3-4F6F-AFE1-CED2E010A59F}" dt="2023-06-18T23:52:24.839" v="2204" actId="12"/>
        <pc:sldMkLst>
          <pc:docMk/>
          <pc:sldMk cId="2289829013" sldId="332"/>
        </pc:sldMkLst>
        <pc:spChg chg="mod">
          <ac:chgData name="Sophie Jones" userId="c50bea07-6f49-4579-bcaa-6a76861b199a" providerId="ADAL" clId="{16E98656-C7C3-4F6F-AFE1-CED2E010A59F}" dt="2023-06-13T00:36:41.664" v="555" actId="20577"/>
          <ac:spMkLst>
            <pc:docMk/>
            <pc:sldMk cId="2289829013" sldId="332"/>
            <ac:spMk id="2" creationId="{2C49AD18-21C3-117C-1D41-8D70628D8A9E}"/>
          </ac:spMkLst>
        </pc:spChg>
        <pc:spChg chg="mod">
          <ac:chgData name="Sophie Jones" userId="c50bea07-6f49-4579-bcaa-6a76861b199a" providerId="ADAL" clId="{16E98656-C7C3-4F6F-AFE1-CED2E010A59F}" dt="2023-06-18T23:52:24.839" v="2204" actId="12"/>
          <ac:spMkLst>
            <pc:docMk/>
            <pc:sldMk cId="2289829013" sldId="332"/>
            <ac:spMk id="3" creationId="{FA181144-74BA-1F49-6FCD-8E30DE771CED}"/>
          </ac:spMkLst>
        </pc:spChg>
        <pc:graphicFrameChg chg="add del mod">
          <ac:chgData name="Sophie Jones" userId="c50bea07-6f49-4579-bcaa-6a76861b199a" providerId="ADAL" clId="{16E98656-C7C3-4F6F-AFE1-CED2E010A59F}" dt="2023-06-13T00:37:22.294" v="559" actId="478"/>
          <ac:graphicFrameMkLst>
            <pc:docMk/>
            <pc:sldMk cId="2289829013" sldId="332"/>
            <ac:graphicFrameMk id="4" creationId="{94CD60A0-B236-274E-D918-5FD1EE52210B}"/>
          </ac:graphicFrameMkLst>
        </pc:graphicFrameChg>
        <pc:graphicFrameChg chg="add mod modGraphic">
          <ac:chgData name="Sophie Jones" userId="c50bea07-6f49-4579-bcaa-6a76861b199a" providerId="ADAL" clId="{16E98656-C7C3-4F6F-AFE1-CED2E010A59F}" dt="2023-06-13T00:40:23.499" v="678"/>
          <ac:graphicFrameMkLst>
            <pc:docMk/>
            <pc:sldMk cId="2289829013" sldId="332"/>
            <ac:graphicFrameMk id="7" creationId="{503FBBE0-6ECE-DB15-02E7-3D04B4E794EC}"/>
          </ac:graphicFrameMkLst>
        </pc:graphicFrameChg>
        <pc:picChg chg="add del mod">
          <ac:chgData name="Sophie Jones" userId="c50bea07-6f49-4579-bcaa-6a76861b199a" providerId="ADAL" clId="{16E98656-C7C3-4F6F-AFE1-CED2E010A59F}" dt="2023-06-13T00:37:22.294" v="559" actId="478"/>
          <ac:picMkLst>
            <pc:docMk/>
            <pc:sldMk cId="2289829013" sldId="332"/>
            <ac:picMk id="5" creationId="{5EBF512E-E10B-915D-C591-6CF49C4D4F7E}"/>
          </ac:picMkLst>
        </pc:picChg>
        <pc:picChg chg="add del mod">
          <ac:chgData name="Sophie Jones" userId="c50bea07-6f49-4579-bcaa-6a76861b199a" providerId="ADAL" clId="{16E98656-C7C3-4F6F-AFE1-CED2E010A59F}" dt="2023-06-13T00:37:22.294" v="559" actId="478"/>
          <ac:picMkLst>
            <pc:docMk/>
            <pc:sldMk cId="2289829013" sldId="332"/>
            <ac:picMk id="6" creationId="{5AAF6880-F251-3C90-70BF-F539C912D928}"/>
          </ac:picMkLst>
        </pc:picChg>
        <pc:picChg chg="add mod">
          <ac:chgData name="Sophie Jones" userId="c50bea07-6f49-4579-bcaa-6a76861b199a" providerId="ADAL" clId="{16E98656-C7C3-4F6F-AFE1-CED2E010A59F}" dt="2023-06-13T00:37:46.229" v="562"/>
          <ac:picMkLst>
            <pc:docMk/>
            <pc:sldMk cId="2289829013" sldId="332"/>
            <ac:picMk id="8" creationId="{81F9DA92-F6CE-87DE-DB02-F1B076485432}"/>
          </ac:picMkLst>
        </pc:picChg>
        <pc:picChg chg="add mod">
          <ac:chgData name="Sophie Jones" userId="c50bea07-6f49-4579-bcaa-6a76861b199a" providerId="ADAL" clId="{16E98656-C7C3-4F6F-AFE1-CED2E010A59F}" dt="2023-06-13T00:37:46.229" v="562"/>
          <ac:picMkLst>
            <pc:docMk/>
            <pc:sldMk cId="2289829013" sldId="332"/>
            <ac:picMk id="9" creationId="{9EB8FCF2-0A8B-756E-F60E-9D62ADE71F2C}"/>
          </ac:picMkLst>
        </pc:picChg>
        <pc:picChg chg="add mod">
          <ac:chgData name="Sophie Jones" userId="c50bea07-6f49-4579-bcaa-6a76861b199a" providerId="ADAL" clId="{16E98656-C7C3-4F6F-AFE1-CED2E010A59F}" dt="2023-06-13T00:39:23.579" v="639" actId="1076"/>
          <ac:picMkLst>
            <pc:docMk/>
            <pc:sldMk cId="2289829013" sldId="332"/>
            <ac:picMk id="10" creationId="{0CC6EC52-543E-AEC1-4001-C0B4789E56F2}"/>
          </ac:picMkLst>
        </pc:picChg>
        <pc:picChg chg="add mod">
          <ac:chgData name="Sophie Jones" userId="c50bea07-6f49-4579-bcaa-6a76861b199a" providerId="ADAL" clId="{16E98656-C7C3-4F6F-AFE1-CED2E010A59F}" dt="2023-06-13T00:39:23.579" v="639" actId="1076"/>
          <ac:picMkLst>
            <pc:docMk/>
            <pc:sldMk cId="2289829013" sldId="332"/>
            <ac:picMk id="11" creationId="{E64C6441-E1CD-7428-A5AF-E54169D971A9}"/>
          </ac:picMkLst>
        </pc:picChg>
        <pc:picChg chg="add mod">
          <ac:chgData name="Sophie Jones" userId="c50bea07-6f49-4579-bcaa-6a76861b199a" providerId="ADAL" clId="{16E98656-C7C3-4F6F-AFE1-CED2E010A59F}" dt="2023-06-13T00:39:23.579" v="639" actId="1076"/>
          <ac:picMkLst>
            <pc:docMk/>
            <pc:sldMk cId="2289829013" sldId="332"/>
            <ac:picMk id="12" creationId="{259CDA23-1428-7CE4-9427-16FB0BDB375C}"/>
          </ac:picMkLst>
        </pc:picChg>
        <pc:picChg chg="add mod">
          <ac:chgData name="Sophie Jones" userId="c50bea07-6f49-4579-bcaa-6a76861b199a" providerId="ADAL" clId="{16E98656-C7C3-4F6F-AFE1-CED2E010A59F}" dt="2023-06-13T00:39:23.579" v="639" actId="1076"/>
          <ac:picMkLst>
            <pc:docMk/>
            <pc:sldMk cId="2289829013" sldId="332"/>
            <ac:picMk id="13" creationId="{361BA040-E5EE-4028-8160-766691645AB3}"/>
          </ac:picMkLst>
        </pc:picChg>
        <pc:picChg chg="add mod">
          <ac:chgData name="Sophie Jones" userId="c50bea07-6f49-4579-bcaa-6a76861b199a" providerId="ADAL" clId="{16E98656-C7C3-4F6F-AFE1-CED2E010A59F}" dt="2023-06-13T00:40:11.064" v="675" actId="1076"/>
          <ac:picMkLst>
            <pc:docMk/>
            <pc:sldMk cId="2289829013" sldId="332"/>
            <ac:picMk id="14" creationId="{295D02BA-7FF6-9AE9-98C6-9BF4166C0AA7}"/>
          </ac:picMkLst>
        </pc:picChg>
        <pc:picChg chg="add mod">
          <ac:chgData name="Sophie Jones" userId="c50bea07-6f49-4579-bcaa-6a76861b199a" providerId="ADAL" clId="{16E98656-C7C3-4F6F-AFE1-CED2E010A59F}" dt="2023-06-13T00:40:11.064" v="675" actId="1076"/>
          <ac:picMkLst>
            <pc:docMk/>
            <pc:sldMk cId="2289829013" sldId="332"/>
            <ac:picMk id="15" creationId="{46E7DBE5-3CBB-938A-2D3D-B3661D6CA6A4}"/>
          </ac:picMkLst>
        </pc:picChg>
        <pc:picChg chg="add mod">
          <ac:chgData name="Sophie Jones" userId="c50bea07-6f49-4579-bcaa-6a76861b199a" providerId="ADAL" clId="{16E98656-C7C3-4F6F-AFE1-CED2E010A59F}" dt="2023-06-13T00:40:04.839" v="674" actId="1076"/>
          <ac:picMkLst>
            <pc:docMk/>
            <pc:sldMk cId="2289829013" sldId="332"/>
            <ac:picMk id="16" creationId="{FE6EDE52-634F-5FEB-09B4-B9018FE243F1}"/>
          </ac:picMkLst>
        </pc:picChg>
        <pc:picChg chg="add mod">
          <ac:chgData name="Sophie Jones" userId="c50bea07-6f49-4579-bcaa-6a76861b199a" providerId="ADAL" clId="{16E98656-C7C3-4F6F-AFE1-CED2E010A59F}" dt="2023-06-13T00:40:04.839" v="674" actId="1076"/>
          <ac:picMkLst>
            <pc:docMk/>
            <pc:sldMk cId="2289829013" sldId="332"/>
            <ac:picMk id="17" creationId="{9B321732-CE68-1E83-533E-CA44D230448B}"/>
          </ac:picMkLst>
        </pc:picChg>
      </pc:sldChg>
      <pc:sldChg chg="addSp modSp new mod">
        <pc:chgData name="Sophie Jones" userId="c50bea07-6f49-4579-bcaa-6a76861b199a" providerId="ADAL" clId="{16E98656-C7C3-4F6F-AFE1-CED2E010A59F}" dt="2023-06-16T02:39:30.816" v="1442" actId="113"/>
        <pc:sldMkLst>
          <pc:docMk/>
          <pc:sldMk cId="1736151093" sldId="333"/>
        </pc:sldMkLst>
        <pc:spChg chg="mod">
          <ac:chgData name="Sophie Jones" userId="c50bea07-6f49-4579-bcaa-6a76861b199a" providerId="ADAL" clId="{16E98656-C7C3-4F6F-AFE1-CED2E010A59F}" dt="2023-06-13T00:41:58.214" v="768" actId="20577"/>
          <ac:spMkLst>
            <pc:docMk/>
            <pc:sldMk cId="1736151093" sldId="333"/>
            <ac:spMk id="2" creationId="{6985DAB3-3EA5-D05C-158E-3FE60D763B35}"/>
          </ac:spMkLst>
        </pc:spChg>
        <pc:spChg chg="mod">
          <ac:chgData name="Sophie Jones" userId="c50bea07-6f49-4579-bcaa-6a76861b199a" providerId="ADAL" clId="{16E98656-C7C3-4F6F-AFE1-CED2E010A59F}" dt="2023-06-16T02:39:30.816" v="1442" actId="113"/>
          <ac:spMkLst>
            <pc:docMk/>
            <pc:sldMk cId="1736151093" sldId="333"/>
            <ac:spMk id="3" creationId="{4DDEE40F-6295-F035-0B7F-3D310EB3B82A}"/>
          </ac:spMkLst>
        </pc:spChg>
        <pc:picChg chg="add mod">
          <ac:chgData name="Sophie Jones" userId="c50bea07-6f49-4579-bcaa-6a76861b199a" providerId="ADAL" clId="{16E98656-C7C3-4F6F-AFE1-CED2E010A59F}" dt="2023-06-13T01:04:05.887" v="1168" actId="1076"/>
          <ac:picMkLst>
            <pc:docMk/>
            <pc:sldMk cId="1736151093" sldId="333"/>
            <ac:picMk id="4" creationId="{25076B1B-B56A-5AFB-6BE5-11319EB91049}"/>
          </ac:picMkLst>
        </pc:picChg>
      </pc:sldChg>
      <pc:sldChg chg="modSp add del">
        <pc:chgData name="Sophie Jones" userId="c50bea07-6f49-4579-bcaa-6a76861b199a" providerId="ADAL" clId="{16E98656-C7C3-4F6F-AFE1-CED2E010A59F}" dt="2023-06-13T00:38:33.921" v="588" actId="47"/>
        <pc:sldMkLst>
          <pc:docMk/>
          <pc:sldMk cId="2786910862" sldId="333"/>
        </pc:sldMkLst>
        <pc:graphicFrameChg chg="mod">
          <ac:chgData name="Sophie Jones" userId="c50bea07-6f49-4579-bcaa-6a76861b199a" providerId="ADAL" clId="{16E98656-C7C3-4F6F-AFE1-CED2E010A59F}" dt="2023-06-13T00:38:24.512" v="587"/>
          <ac:graphicFrameMkLst>
            <pc:docMk/>
            <pc:sldMk cId="2786910862" sldId="333"/>
            <ac:graphicFrameMk id="188" creationId="{00000000-0000-0000-0000-000000000000}"/>
          </ac:graphicFrameMkLst>
        </pc:graphicFrameChg>
      </pc:sldChg>
      <pc:sldChg chg="addSp delSp modSp new mod">
        <pc:chgData name="Sophie Jones" userId="c50bea07-6f49-4579-bcaa-6a76861b199a" providerId="ADAL" clId="{16E98656-C7C3-4F6F-AFE1-CED2E010A59F}" dt="2023-06-18T23:54:08.457" v="2213" actId="1076"/>
        <pc:sldMkLst>
          <pc:docMk/>
          <pc:sldMk cId="3773639587" sldId="334"/>
        </pc:sldMkLst>
        <pc:spChg chg="mod">
          <ac:chgData name="Sophie Jones" userId="c50bea07-6f49-4579-bcaa-6a76861b199a" providerId="ADAL" clId="{16E98656-C7C3-4F6F-AFE1-CED2E010A59F}" dt="2023-06-13T00:43:34.606" v="798" actId="20577"/>
          <ac:spMkLst>
            <pc:docMk/>
            <pc:sldMk cId="3773639587" sldId="334"/>
            <ac:spMk id="2" creationId="{763EC1A2-8EDC-6389-8EAC-3CD079BBB25C}"/>
          </ac:spMkLst>
        </pc:spChg>
        <pc:spChg chg="mod">
          <ac:chgData name="Sophie Jones" userId="c50bea07-6f49-4579-bcaa-6a76861b199a" providerId="ADAL" clId="{16E98656-C7C3-4F6F-AFE1-CED2E010A59F}" dt="2023-06-18T23:53:41.988" v="2212" actId="14100"/>
          <ac:spMkLst>
            <pc:docMk/>
            <pc:sldMk cId="3773639587" sldId="334"/>
            <ac:spMk id="3" creationId="{A160CF5E-E03C-16B5-B186-E5ECC888A7F9}"/>
          </ac:spMkLst>
        </pc:spChg>
        <pc:picChg chg="add mod">
          <ac:chgData name="Sophie Jones" userId="c50bea07-6f49-4579-bcaa-6a76861b199a" providerId="ADAL" clId="{16E98656-C7C3-4F6F-AFE1-CED2E010A59F}" dt="2023-06-13T00:44:58.622" v="824" actId="1076"/>
          <ac:picMkLst>
            <pc:docMk/>
            <pc:sldMk cId="3773639587" sldId="334"/>
            <ac:picMk id="4" creationId="{71B7DE36-5AEA-F2DA-42DD-FE2554E5FD99}"/>
          </ac:picMkLst>
        </pc:picChg>
        <pc:picChg chg="del mod">
          <ac:chgData name="Sophie Jones" userId="c50bea07-6f49-4579-bcaa-6a76861b199a" providerId="ADAL" clId="{16E98656-C7C3-4F6F-AFE1-CED2E010A59F}" dt="2023-06-18T23:53:25.555" v="2205" actId="478"/>
          <ac:picMkLst>
            <pc:docMk/>
            <pc:sldMk cId="3773639587" sldId="334"/>
            <ac:picMk id="5" creationId="{6C0EEDBA-A570-7C89-3CAA-E486433190E8}"/>
          </ac:picMkLst>
        </pc:picChg>
        <pc:picChg chg="add mod">
          <ac:chgData name="Sophie Jones" userId="c50bea07-6f49-4579-bcaa-6a76861b199a" providerId="ADAL" clId="{16E98656-C7C3-4F6F-AFE1-CED2E010A59F}" dt="2023-06-18T23:54:08.457" v="2213" actId="1076"/>
          <ac:picMkLst>
            <pc:docMk/>
            <pc:sldMk cId="3773639587" sldId="334"/>
            <ac:picMk id="6" creationId="{7F3CA390-1C46-33EC-51D6-F9FDA14D34B6}"/>
          </ac:picMkLst>
        </pc:picChg>
      </pc:sldChg>
      <pc:sldChg chg="addSp delSp modSp new mod">
        <pc:chgData name="Sophie Jones" userId="c50bea07-6f49-4579-bcaa-6a76861b199a" providerId="ADAL" clId="{16E98656-C7C3-4F6F-AFE1-CED2E010A59F}" dt="2023-06-16T02:52:09.460" v="1511" actId="1076"/>
        <pc:sldMkLst>
          <pc:docMk/>
          <pc:sldMk cId="1556543735" sldId="335"/>
        </pc:sldMkLst>
        <pc:spChg chg="mod">
          <ac:chgData name="Sophie Jones" userId="c50bea07-6f49-4579-bcaa-6a76861b199a" providerId="ADAL" clId="{16E98656-C7C3-4F6F-AFE1-CED2E010A59F}" dt="2023-06-13T00:43:44.286" v="805" actId="20577"/>
          <ac:spMkLst>
            <pc:docMk/>
            <pc:sldMk cId="1556543735" sldId="335"/>
            <ac:spMk id="2" creationId="{EE08374F-54D4-F99C-EF48-7D61050B1FFB}"/>
          </ac:spMkLst>
        </pc:spChg>
        <pc:spChg chg="mod">
          <ac:chgData name="Sophie Jones" userId="c50bea07-6f49-4579-bcaa-6a76861b199a" providerId="ADAL" clId="{16E98656-C7C3-4F6F-AFE1-CED2E010A59F}" dt="2023-06-16T02:51:43.214" v="1506" actId="948"/>
          <ac:spMkLst>
            <pc:docMk/>
            <pc:sldMk cId="1556543735" sldId="335"/>
            <ac:spMk id="3" creationId="{15268176-8BE0-FF3A-54CC-05F5D6D17C72}"/>
          </ac:spMkLst>
        </pc:spChg>
        <pc:spChg chg="add del mod">
          <ac:chgData name="Sophie Jones" userId="c50bea07-6f49-4579-bcaa-6a76861b199a" providerId="ADAL" clId="{16E98656-C7C3-4F6F-AFE1-CED2E010A59F}" dt="2023-06-13T00:45:21.710" v="827" actId="478"/>
          <ac:spMkLst>
            <pc:docMk/>
            <pc:sldMk cId="1556543735" sldId="335"/>
            <ac:spMk id="4" creationId="{B5A46E54-C002-BDE1-4F01-5835C33C1DC1}"/>
          </ac:spMkLst>
        </pc:spChg>
        <pc:graphicFrameChg chg="add mod modGraphic">
          <ac:chgData name="Sophie Jones" userId="c50bea07-6f49-4579-bcaa-6a76861b199a" providerId="ADAL" clId="{16E98656-C7C3-4F6F-AFE1-CED2E010A59F}" dt="2023-06-16T02:52:09.460" v="1511" actId="1076"/>
          <ac:graphicFrameMkLst>
            <pc:docMk/>
            <pc:sldMk cId="1556543735" sldId="335"/>
            <ac:graphicFrameMk id="5" creationId="{A1315EB9-2B65-025F-4567-17C42F667DAD}"/>
          </ac:graphicFrameMkLst>
        </pc:graphicFrameChg>
      </pc:sldChg>
      <pc:sldChg chg="addSp delSp modSp new mod addCm delCm">
        <pc:chgData name="Sophie Jones" userId="c50bea07-6f49-4579-bcaa-6a76861b199a" providerId="ADAL" clId="{16E98656-C7C3-4F6F-AFE1-CED2E010A59F}" dt="2023-06-18T23:54:24.906" v="2214"/>
        <pc:sldMkLst>
          <pc:docMk/>
          <pc:sldMk cId="3528463545" sldId="336"/>
        </pc:sldMkLst>
        <pc:spChg chg="mod">
          <ac:chgData name="Sophie Jones" userId="c50bea07-6f49-4579-bcaa-6a76861b199a" providerId="ADAL" clId="{16E98656-C7C3-4F6F-AFE1-CED2E010A59F}" dt="2023-06-13T00:43:51.596" v="812" actId="20577"/>
          <ac:spMkLst>
            <pc:docMk/>
            <pc:sldMk cId="3528463545" sldId="336"/>
            <ac:spMk id="2" creationId="{161DC18C-94FF-BEA1-DDB4-F8BD540260CB}"/>
          </ac:spMkLst>
        </pc:spChg>
        <pc:spChg chg="mod">
          <ac:chgData name="Sophie Jones" userId="c50bea07-6f49-4579-bcaa-6a76861b199a" providerId="ADAL" clId="{16E98656-C7C3-4F6F-AFE1-CED2E010A59F}" dt="2023-06-16T02:52:40.964" v="1530" actId="20577"/>
          <ac:spMkLst>
            <pc:docMk/>
            <pc:sldMk cId="3528463545" sldId="336"/>
            <ac:spMk id="3" creationId="{D1E8E966-9AB1-D3D8-1C56-451BF68821A1}"/>
          </ac:spMkLst>
        </pc:spChg>
        <pc:grpChg chg="add del mod">
          <ac:chgData name="Sophie Jones" userId="c50bea07-6f49-4579-bcaa-6a76861b199a" providerId="ADAL" clId="{16E98656-C7C3-4F6F-AFE1-CED2E010A59F}" dt="2023-06-13T00:47:19.974" v="868" actId="165"/>
          <ac:grpSpMkLst>
            <pc:docMk/>
            <pc:sldMk cId="3528463545" sldId="336"/>
            <ac:grpSpMk id="6" creationId="{4A7308FD-D299-667E-8477-A2D47C64B1DA}"/>
          </ac:grpSpMkLst>
        </pc:grpChg>
        <pc:picChg chg="add del mod topLvl">
          <ac:chgData name="Sophie Jones" userId="c50bea07-6f49-4579-bcaa-6a76861b199a" providerId="ADAL" clId="{16E98656-C7C3-4F6F-AFE1-CED2E010A59F}" dt="2023-06-13T00:47:28.057" v="871" actId="478"/>
          <ac:picMkLst>
            <pc:docMk/>
            <pc:sldMk cId="3528463545" sldId="336"/>
            <ac:picMk id="4" creationId="{E95430FF-7EE1-5A5B-7FD1-91AD4405E0AE}"/>
          </ac:picMkLst>
        </pc:picChg>
        <pc:picChg chg="add del mod topLvl">
          <ac:chgData name="Sophie Jones" userId="c50bea07-6f49-4579-bcaa-6a76861b199a" providerId="ADAL" clId="{16E98656-C7C3-4F6F-AFE1-CED2E010A59F}" dt="2023-06-13T00:47:28.057" v="871" actId="478"/>
          <ac:picMkLst>
            <pc:docMk/>
            <pc:sldMk cId="3528463545" sldId="336"/>
            <ac:picMk id="5" creationId="{3B84A215-D651-F053-919F-6A2E6FC43AB6}"/>
          </ac:picMkLst>
        </pc:picChg>
        <pc:picChg chg="add mod">
          <ac:chgData name="Sophie Jones" userId="c50bea07-6f49-4579-bcaa-6a76861b199a" providerId="ADAL" clId="{16E98656-C7C3-4F6F-AFE1-CED2E010A59F}" dt="2023-06-13T00:47:39.336" v="874" actId="1076"/>
          <ac:picMkLst>
            <pc:docMk/>
            <pc:sldMk cId="3528463545" sldId="336"/>
            <ac:picMk id="7" creationId="{DBEB79F8-865E-CD4D-A470-AAFF6FA6F2E5}"/>
          </ac:picMkLst>
        </pc:picChg>
        <pc:picChg chg="add mod">
          <ac:chgData name="Sophie Jones" userId="c50bea07-6f49-4579-bcaa-6a76861b199a" providerId="ADAL" clId="{16E98656-C7C3-4F6F-AFE1-CED2E010A59F}" dt="2023-06-13T00:47:47.137" v="876" actId="1076"/>
          <ac:picMkLst>
            <pc:docMk/>
            <pc:sldMk cId="3528463545" sldId="336"/>
            <ac:picMk id="8" creationId="{F42DDC4D-09B0-5DCB-B668-B88D69FB917E}"/>
          </ac:picMkLst>
        </pc:picChg>
      </pc:sldChg>
      <pc:sldChg chg="addSp delSp modSp new mod addCm delCm">
        <pc:chgData name="Sophie Jones" userId="c50bea07-6f49-4579-bcaa-6a76861b199a" providerId="ADAL" clId="{16E98656-C7C3-4F6F-AFE1-CED2E010A59F}" dt="2023-06-18T23:55:17.526" v="2221" actId="6549"/>
        <pc:sldMkLst>
          <pc:docMk/>
          <pc:sldMk cId="3009383445" sldId="337"/>
        </pc:sldMkLst>
        <pc:spChg chg="mod">
          <ac:chgData name="Sophie Jones" userId="c50bea07-6f49-4579-bcaa-6a76861b199a" providerId="ADAL" clId="{16E98656-C7C3-4F6F-AFE1-CED2E010A59F}" dt="2023-06-13T00:47:59.730" v="885" actId="20577"/>
          <ac:spMkLst>
            <pc:docMk/>
            <pc:sldMk cId="3009383445" sldId="337"/>
            <ac:spMk id="2" creationId="{70FD2F21-B295-0510-6B4A-D9A046CB8D8F}"/>
          </ac:spMkLst>
        </pc:spChg>
        <pc:spChg chg="del">
          <ac:chgData name="Sophie Jones" userId="c50bea07-6f49-4579-bcaa-6a76861b199a" providerId="ADAL" clId="{16E98656-C7C3-4F6F-AFE1-CED2E010A59F}" dt="2023-06-13T00:48:05.613" v="886"/>
          <ac:spMkLst>
            <pc:docMk/>
            <pc:sldMk cId="3009383445" sldId="337"/>
            <ac:spMk id="3" creationId="{F3B106E3-52A1-89DF-129D-97DBC9D9440C}"/>
          </ac:spMkLst>
        </pc:spChg>
        <pc:spChg chg="add mod">
          <ac:chgData name="Sophie Jones" userId="c50bea07-6f49-4579-bcaa-6a76861b199a" providerId="ADAL" clId="{16E98656-C7C3-4F6F-AFE1-CED2E010A59F}" dt="2023-06-18T23:55:17.526" v="2221" actId="6549"/>
          <ac:spMkLst>
            <pc:docMk/>
            <pc:sldMk cId="3009383445" sldId="337"/>
            <ac:spMk id="4" creationId="{63D58D68-D63D-4400-5470-65A2435A1C89}"/>
          </ac:spMkLst>
        </pc:spChg>
        <pc:picChg chg="add del mod">
          <ac:chgData name="Sophie Jones" userId="c50bea07-6f49-4579-bcaa-6a76861b199a" providerId="ADAL" clId="{16E98656-C7C3-4F6F-AFE1-CED2E010A59F}" dt="2023-06-13T00:48:17.375" v="890" actId="478"/>
          <ac:picMkLst>
            <pc:docMk/>
            <pc:sldMk cId="3009383445" sldId="337"/>
            <ac:picMk id="5" creationId="{99C00F38-F1B0-9D15-A830-E07684C1E3C6}"/>
          </ac:picMkLst>
        </pc:picChg>
        <pc:picChg chg="add del mod">
          <ac:chgData name="Sophie Jones" userId="c50bea07-6f49-4579-bcaa-6a76861b199a" providerId="ADAL" clId="{16E98656-C7C3-4F6F-AFE1-CED2E010A59F}" dt="2023-06-13T00:48:17.375" v="890" actId="478"/>
          <ac:picMkLst>
            <pc:docMk/>
            <pc:sldMk cId="3009383445" sldId="337"/>
            <ac:picMk id="6" creationId="{5E3F068A-7D3F-6F73-E6ED-817B122646E3}"/>
          </ac:picMkLst>
        </pc:picChg>
        <pc:picChg chg="add mod">
          <ac:chgData name="Sophie Jones" userId="c50bea07-6f49-4579-bcaa-6a76861b199a" providerId="ADAL" clId="{16E98656-C7C3-4F6F-AFE1-CED2E010A59F}" dt="2023-06-13T00:48:35.518" v="897" actId="1076"/>
          <ac:picMkLst>
            <pc:docMk/>
            <pc:sldMk cId="3009383445" sldId="337"/>
            <ac:picMk id="7" creationId="{7EC5A882-EF84-69F1-F251-69E256063F86}"/>
          </ac:picMkLst>
        </pc:picChg>
        <pc:picChg chg="add mod">
          <ac:chgData name="Sophie Jones" userId="c50bea07-6f49-4579-bcaa-6a76861b199a" providerId="ADAL" clId="{16E98656-C7C3-4F6F-AFE1-CED2E010A59F}" dt="2023-06-13T00:48:31.228" v="895" actId="1076"/>
          <ac:picMkLst>
            <pc:docMk/>
            <pc:sldMk cId="3009383445" sldId="337"/>
            <ac:picMk id="8" creationId="{A018028A-35CD-0B83-BE6D-95AC83CE6EE6}"/>
          </ac:picMkLst>
        </pc:picChg>
      </pc:sldChg>
      <pc:sldChg chg="addSp delSp modSp new mod">
        <pc:chgData name="Sophie Jones" userId="c50bea07-6f49-4579-bcaa-6a76861b199a" providerId="ADAL" clId="{16E98656-C7C3-4F6F-AFE1-CED2E010A59F}" dt="2023-06-22T19:51:55.766" v="3122" actId="404"/>
        <pc:sldMkLst>
          <pc:docMk/>
          <pc:sldMk cId="2502254439" sldId="338"/>
        </pc:sldMkLst>
        <pc:spChg chg="mod">
          <ac:chgData name="Sophie Jones" userId="c50bea07-6f49-4579-bcaa-6a76861b199a" providerId="ADAL" clId="{16E98656-C7C3-4F6F-AFE1-CED2E010A59F}" dt="2023-06-13T00:48:53.836" v="924" actId="20577"/>
          <ac:spMkLst>
            <pc:docMk/>
            <pc:sldMk cId="2502254439" sldId="338"/>
            <ac:spMk id="2" creationId="{68BA55FB-C93F-74C5-226D-F17C709F1202}"/>
          </ac:spMkLst>
        </pc:spChg>
        <pc:spChg chg="add del mod">
          <ac:chgData name="Sophie Jones" userId="c50bea07-6f49-4579-bcaa-6a76861b199a" providerId="ADAL" clId="{16E98656-C7C3-4F6F-AFE1-CED2E010A59F}" dt="2023-06-22T19:51:55.766" v="3122" actId="404"/>
          <ac:spMkLst>
            <pc:docMk/>
            <pc:sldMk cId="2502254439" sldId="338"/>
            <ac:spMk id="3" creationId="{CE07712C-5119-5D59-F5FC-6DE6EA51DCA2}"/>
          </ac:spMkLst>
        </pc:spChg>
        <pc:spChg chg="add del mod">
          <ac:chgData name="Sophie Jones" userId="c50bea07-6f49-4579-bcaa-6a76861b199a" providerId="ADAL" clId="{16E98656-C7C3-4F6F-AFE1-CED2E010A59F}" dt="2023-06-13T00:49:02.271" v="926"/>
          <ac:spMkLst>
            <pc:docMk/>
            <pc:sldMk cId="2502254439" sldId="338"/>
            <ac:spMk id="4" creationId="{EA3EA072-8E01-0221-FCAE-9C24FD16503B}"/>
          </ac:spMkLst>
        </pc:spChg>
        <pc:graphicFrameChg chg="add del mod">
          <ac:chgData name="Sophie Jones" userId="c50bea07-6f49-4579-bcaa-6a76861b199a" providerId="ADAL" clId="{16E98656-C7C3-4F6F-AFE1-CED2E010A59F}" dt="2023-06-13T00:49:21.944" v="931" actId="478"/>
          <ac:graphicFrameMkLst>
            <pc:docMk/>
            <pc:sldMk cId="2502254439" sldId="338"/>
            <ac:graphicFrameMk id="5" creationId="{460057B7-594C-F42C-C9F7-986DFD8B8494}"/>
          </ac:graphicFrameMkLst>
        </pc:graphicFrameChg>
        <pc:graphicFrameChg chg="add del mod">
          <ac:chgData name="Sophie Jones" userId="c50bea07-6f49-4579-bcaa-6a76861b199a" providerId="ADAL" clId="{16E98656-C7C3-4F6F-AFE1-CED2E010A59F}" dt="2023-06-13T00:49:21.944" v="931" actId="478"/>
          <ac:graphicFrameMkLst>
            <pc:docMk/>
            <pc:sldMk cId="2502254439" sldId="338"/>
            <ac:graphicFrameMk id="6" creationId="{B380024B-27BB-8C31-1061-5752ECED55BD}"/>
          </ac:graphicFrameMkLst>
        </pc:graphicFrameChg>
        <pc:graphicFrameChg chg="add del mod">
          <ac:chgData name="Sophie Jones" userId="c50bea07-6f49-4579-bcaa-6a76861b199a" providerId="ADAL" clId="{16E98656-C7C3-4F6F-AFE1-CED2E010A59F}" dt="2023-06-13T00:49:34.115" v="933" actId="478"/>
          <ac:graphicFrameMkLst>
            <pc:docMk/>
            <pc:sldMk cId="2502254439" sldId="338"/>
            <ac:graphicFrameMk id="7" creationId="{0A637632-8172-B916-541A-261481D308E6}"/>
          </ac:graphicFrameMkLst>
        </pc:graphicFrameChg>
        <pc:graphicFrameChg chg="add del mod">
          <ac:chgData name="Sophie Jones" userId="c50bea07-6f49-4579-bcaa-6a76861b199a" providerId="ADAL" clId="{16E98656-C7C3-4F6F-AFE1-CED2E010A59F}" dt="2023-06-13T00:49:34.115" v="933" actId="478"/>
          <ac:graphicFrameMkLst>
            <pc:docMk/>
            <pc:sldMk cId="2502254439" sldId="338"/>
            <ac:graphicFrameMk id="8" creationId="{46E80116-B567-48B0-CDC5-4398021D9872}"/>
          </ac:graphicFrameMkLst>
        </pc:graphicFrameChg>
        <pc:graphicFrameChg chg="add mod modGraphic">
          <ac:chgData name="Sophie Jones" userId="c50bea07-6f49-4579-bcaa-6a76861b199a" providerId="ADAL" clId="{16E98656-C7C3-4F6F-AFE1-CED2E010A59F}" dt="2023-06-13T00:50:28.843" v="946" actId="1076"/>
          <ac:graphicFrameMkLst>
            <pc:docMk/>
            <pc:sldMk cId="2502254439" sldId="338"/>
            <ac:graphicFrameMk id="9" creationId="{4106C1B1-8A07-4C49-6D27-D24452527325}"/>
          </ac:graphicFrameMkLst>
        </pc:graphicFrameChg>
        <pc:graphicFrameChg chg="add mod">
          <ac:chgData name="Sophie Jones" userId="c50bea07-6f49-4579-bcaa-6a76861b199a" providerId="ADAL" clId="{16E98656-C7C3-4F6F-AFE1-CED2E010A59F}" dt="2023-06-13T00:50:22.404" v="944" actId="1076"/>
          <ac:graphicFrameMkLst>
            <pc:docMk/>
            <pc:sldMk cId="2502254439" sldId="338"/>
            <ac:graphicFrameMk id="10" creationId="{1A9BF62D-B5EB-1108-FDCE-0C7C2042462A}"/>
          </ac:graphicFrameMkLst>
        </pc:graphicFrameChg>
      </pc:sldChg>
      <pc:sldChg chg="addSp delSp modSp new mod">
        <pc:chgData name="Sophie Jones" userId="c50bea07-6f49-4579-bcaa-6a76861b199a" providerId="ADAL" clId="{16E98656-C7C3-4F6F-AFE1-CED2E010A59F}" dt="2023-06-16T03:09:22.615" v="1719" actId="478"/>
        <pc:sldMkLst>
          <pc:docMk/>
          <pc:sldMk cId="2633286529" sldId="339"/>
        </pc:sldMkLst>
        <pc:spChg chg="mod">
          <ac:chgData name="Sophie Jones" userId="c50bea07-6f49-4579-bcaa-6a76861b199a" providerId="ADAL" clId="{16E98656-C7C3-4F6F-AFE1-CED2E010A59F}" dt="2023-06-13T00:50:55.996" v="974" actId="20577"/>
          <ac:spMkLst>
            <pc:docMk/>
            <pc:sldMk cId="2633286529" sldId="339"/>
            <ac:spMk id="2" creationId="{F3F56D0C-7E63-BD13-3A1E-D43FFEBB0117}"/>
          </ac:spMkLst>
        </pc:spChg>
        <pc:spChg chg="mod">
          <ac:chgData name="Sophie Jones" userId="c50bea07-6f49-4579-bcaa-6a76861b199a" providerId="ADAL" clId="{16E98656-C7C3-4F6F-AFE1-CED2E010A59F}" dt="2023-06-16T03:09:04.878" v="1715" actId="5793"/>
          <ac:spMkLst>
            <pc:docMk/>
            <pc:sldMk cId="2633286529" sldId="339"/>
            <ac:spMk id="3" creationId="{E7273FB4-EDEC-78C7-6193-B28176003469}"/>
          </ac:spMkLst>
        </pc:spChg>
        <pc:picChg chg="add del mod">
          <ac:chgData name="Sophie Jones" userId="c50bea07-6f49-4579-bcaa-6a76861b199a" providerId="ADAL" clId="{16E98656-C7C3-4F6F-AFE1-CED2E010A59F}" dt="2023-06-16T03:09:22.615" v="1719" actId="478"/>
          <ac:picMkLst>
            <pc:docMk/>
            <pc:sldMk cId="2633286529" sldId="339"/>
            <ac:picMk id="4" creationId="{F8920FDA-E1D3-89AD-FA47-47BADF8D7BC1}"/>
          </ac:picMkLst>
        </pc:picChg>
        <pc:picChg chg="add mod">
          <ac:chgData name="Sophie Jones" userId="c50bea07-6f49-4579-bcaa-6a76861b199a" providerId="ADAL" clId="{16E98656-C7C3-4F6F-AFE1-CED2E010A59F}" dt="2023-06-16T03:09:11.231" v="1716" actId="1076"/>
          <ac:picMkLst>
            <pc:docMk/>
            <pc:sldMk cId="2633286529" sldId="339"/>
            <ac:picMk id="5" creationId="{BD9C16A8-7CF2-381A-3735-C467985BE0CA}"/>
          </ac:picMkLst>
        </pc:picChg>
      </pc:sldChg>
      <pc:sldChg chg="modSp new del mod">
        <pc:chgData name="Sophie Jones" userId="c50bea07-6f49-4579-bcaa-6a76861b199a" providerId="ADAL" clId="{16E98656-C7C3-4F6F-AFE1-CED2E010A59F}" dt="2023-06-13T00:52:10.701" v="994" actId="47"/>
        <pc:sldMkLst>
          <pc:docMk/>
          <pc:sldMk cId="3520642846" sldId="340"/>
        </pc:sldMkLst>
        <pc:spChg chg="mod">
          <ac:chgData name="Sophie Jones" userId="c50bea07-6f49-4579-bcaa-6a76861b199a" providerId="ADAL" clId="{16E98656-C7C3-4F6F-AFE1-CED2E010A59F}" dt="2023-06-13T00:51:52.948" v="993" actId="20577"/>
          <ac:spMkLst>
            <pc:docMk/>
            <pc:sldMk cId="3520642846" sldId="340"/>
            <ac:spMk id="2" creationId="{38850AB7-BF6E-34AE-D38C-454238A9A25A}"/>
          </ac:spMkLst>
        </pc:spChg>
      </pc:sldChg>
      <pc:sldChg chg="addSp modSp new mod modCm">
        <pc:chgData name="Sophie Jones" userId="c50bea07-6f49-4579-bcaa-6a76861b199a" providerId="ADAL" clId="{16E98656-C7C3-4F6F-AFE1-CED2E010A59F}" dt="2023-06-16T03:13:14.434" v="1736"/>
        <pc:sldMkLst>
          <pc:docMk/>
          <pc:sldMk cId="3643327886" sldId="340"/>
        </pc:sldMkLst>
        <pc:spChg chg="mod">
          <ac:chgData name="Sophie Jones" userId="c50bea07-6f49-4579-bcaa-6a76861b199a" providerId="ADAL" clId="{16E98656-C7C3-4F6F-AFE1-CED2E010A59F}" dt="2023-06-13T00:52:23.922" v="1024" actId="20577"/>
          <ac:spMkLst>
            <pc:docMk/>
            <pc:sldMk cId="3643327886" sldId="340"/>
            <ac:spMk id="2" creationId="{D89C24C9-A4CF-C42D-37A7-CDDCEC462679}"/>
          </ac:spMkLst>
        </pc:spChg>
        <pc:spChg chg="mod">
          <ac:chgData name="Sophie Jones" userId="c50bea07-6f49-4579-bcaa-6a76861b199a" providerId="ADAL" clId="{16E98656-C7C3-4F6F-AFE1-CED2E010A59F}" dt="2023-06-13T00:52:33.871" v="1026"/>
          <ac:spMkLst>
            <pc:docMk/>
            <pc:sldMk cId="3643327886" sldId="340"/>
            <ac:spMk id="3" creationId="{3A020783-8F3C-BA93-2F42-D3740F99B30D}"/>
          </ac:spMkLst>
        </pc:spChg>
        <pc:picChg chg="add mod">
          <ac:chgData name="Sophie Jones" userId="c50bea07-6f49-4579-bcaa-6a76861b199a" providerId="ADAL" clId="{16E98656-C7C3-4F6F-AFE1-CED2E010A59F}" dt="2023-06-13T00:52:38.788" v="1027"/>
          <ac:picMkLst>
            <pc:docMk/>
            <pc:sldMk cId="3643327886" sldId="340"/>
            <ac:picMk id="4" creationId="{777FC4D5-CEE5-6662-A883-4E5DBB991A9E}"/>
          </ac:picMkLst>
        </pc:picChg>
      </pc:sldChg>
      <pc:sldChg chg="modSp new mod">
        <pc:chgData name="Sophie Jones" userId="c50bea07-6f49-4579-bcaa-6a76861b199a" providerId="ADAL" clId="{16E98656-C7C3-4F6F-AFE1-CED2E010A59F}" dt="2023-06-13T00:53:40.687" v="1054" actId="27636"/>
        <pc:sldMkLst>
          <pc:docMk/>
          <pc:sldMk cId="865349488" sldId="341"/>
        </pc:sldMkLst>
        <pc:spChg chg="mod">
          <ac:chgData name="Sophie Jones" userId="c50bea07-6f49-4579-bcaa-6a76861b199a" providerId="ADAL" clId="{16E98656-C7C3-4F6F-AFE1-CED2E010A59F}" dt="2023-06-13T00:53:14.432" v="1045" actId="20577"/>
          <ac:spMkLst>
            <pc:docMk/>
            <pc:sldMk cId="865349488" sldId="341"/>
            <ac:spMk id="2" creationId="{E6B26ADF-5C9B-FD37-DBF7-D81D10F6968A}"/>
          </ac:spMkLst>
        </pc:spChg>
        <pc:spChg chg="mod">
          <ac:chgData name="Sophie Jones" userId="c50bea07-6f49-4579-bcaa-6a76861b199a" providerId="ADAL" clId="{16E98656-C7C3-4F6F-AFE1-CED2E010A59F}" dt="2023-06-13T00:53:40.687" v="1054" actId="27636"/>
          <ac:spMkLst>
            <pc:docMk/>
            <pc:sldMk cId="865349488" sldId="341"/>
            <ac:spMk id="3" creationId="{F0801D8A-92E8-9AC0-EA5B-AEC042BEDFC1}"/>
          </ac:spMkLst>
        </pc:spChg>
      </pc:sldChg>
      <pc:sldChg chg="addSp delSp modSp new mod delCm">
        <pc:chgData name="Sophie Jones" userId="c50bea07-6f49-4579-bcaa-6a76861b199a" providerId="ADAL" clId="{16E98656-C7C3-4F6F-AFE1-CED2E010A59F}" dt="2023-06-19T00:41:56.697" v="3057" actId="1076"/>
        <pc:sldMkLst>
          <pc:docMk/>
          <pc:sldMk cId="773358250" sldId="342"/>
        </pc:sldMkLst>
        <pc:spChg chg="del mod">
          <ac:chgData name="Sophie Jones" userId="c50bea07-6f49-4579-bcaa-6a76861b199a" providerId="ADAL" clId="{16E98656-C7C3-4F6F-AFE1-CED2E010A59F}" dt="2023-06-19T00:36:41.872" v="2879" actId="478"/>
          <ac:spMkLst>
            <pc:docMk/>
            <pc:sldMk cId="773358250" sldId="342"/>
            <ac:spMk id="2" creationId="{A9056A8E-0E6B-CC29-584E-C7F034BA19DB}"/>
          </ac:spMkLst>
        </pc:spChg>
        <pc:spChg chg="del mod">
          <ac:chgData name="Sophie Jones" userId="c50bea07-6f49-4579-bcaa-6a76861b199a" providerId="ADAL" clId="{16E98656-C7C3-4F6F-AFE1-CED2E010A59F}" dt="2023-06-19T00:36:26.312" v="2875" actId="478"/>
          <ac:spMkLst>
            <pc:docMk/>
            <pc:sldMk cId="773358250" sldId="342"/>
            <ac:spMk id="3" creationId="{AEA4170F-D18B-0C6A-E7AB-DF9F9C0E3CD2}"/>
          </ac:spMkLst>
        </pc:spChg>
        <pc:spChg chg="add del mod">
          <ac:chgData name="Sophie Jones" userId="c50bea07-6f49-4579-bcaa-6a76861b199a" providerId="ADAL" clId="{16E98656-C7C3-4F6F-AFE1-CED2E010A59F}" dt="2023-06-19T00:36:52.939" v="2885" actId="478"/>
          <ac:spMkLst>
            <pc:docMk/>
            <pc:sldMk cId="773358250" sldId="342"/>
            <ac:spMk id="4" creationId="{3C1ECC6B-65F8-736D-3987-6F7026210FD4}"/>
          </ac:spMkLst>
        </pc:spChg>
        <pc:spChg chg="del mod">
          <ac:chgData name="Sophie Jones" userId="c50bea07-6f49-4579-bcaa-6a76861b199a" providerId="ADAL" clId="{16E98656-C7C3-4F6F-AFE1-CED2E010A59F}" dt="2023-06-19T00:37:20.987" v="2934" actId="478"/>
          <ac:spMkLst>
            <pc:docMk/>
            <pc:sldMk cId="773358250" sldId="342"/>
            <ac:spMk id="5" creationId="{D4F2E2E2-8DD0-F646-DC5C-8D339EEF34C1}"/>
          </ac:spMkLst>
        </pc:spChg>
        <pc:spChg chg="add mod">
          <ac:chgData name="Sophie Jones" userId="c50bea07-6f49-4579-bcaa-6a76861b199a" providerId="ADAL" clId="{16E98656-C7C3-4F6F-AFE1-CED2E010A59F}" dt="2023-06-19T00:39:36.280" v="2969" actId="27636"/>
          <ac:spMkLst>
            <pc:docMk/>
            <pc:sldMk cId="773358250" sldId="342"/>
            <ac:spMk id="8" creationId="{C71706F1-EC2F-40EB-E542-82EE4CD394B0}"/>
          </ac:spMkLst>
        </pc:spChg>
        <pc:spChg chg="add mod">
          <ac:chgData name="Sophie Jones" userId="c50bea07-6f49-4579-bcaa-6a76861b199a" providerId="ADAL" clId="{16E98656-C7C3-4F6F-AFE1-CED2E010A59F}" dt="2023-06-19T00:37:05.922" v="2928" actId="20577"/>
          <ac:spMkLst>
            <pc:docMk/>
            <pc:sldMk cId="773358250" sldId="342"/>
            <ac:spMk id="9" creationId="{AAD29E80-D464-25C7-8CE9-B5688DA7B36B}"/>
          </ac:spMkLst>
        </pc:spChg>
        <pc:picChg chg="add mod">
          <ac:chgData name="Sophie Jones" userId="c50bea07-6f49-4579-bcaa-6a76861b199a" providerId="ADAL" clId="{16E98656-C7C3-4F6F-AFE1-CED2E010A59F}" dt="2023-06-13T00:55:10.540" v="1114"/>
          <ac:picMkLst>
            <pc:docMk/>
            <pc:sldMk cId="773358250" sldId="342"/>
            <ac:picMk id="4" creationId="{129ADB79-7784-73A1-F2E8-D578F9B119C9}"/>
          </ac:picMkLst>
        </pc:picChg>
        <pc:picChg chg="del mod">
          <ac:chgData name="Sophie Jones" userId="c50bea07-6f49-4579-bcaa-6a76861b199a" providerId="ADAL" clId="{16E98656-C7C3-4F6F-AFE1-CED2E010A59F}" dt="2023-06-19T00:36:43.900" v="2881" actId="478"/>
          <ac:picMkLst>
            <pc:docMk/>
            <pc:sldMk cId="773358250" sldId="342"/>
            <ac:picMk id="6" creationId="{51A00F2D-86B1-F9F8-B838-E9832159273A}"/>
          </ac:picMkLst>
        </pc:picChg>
        <pc:picChg chg="del">
          <ac:chgData name="Sophie Jones" userId="c50bea07-6f49-4579-bcaa-6a76861b199a" providerId="ADAL" clId="{16E98656-C7C3-4F6F-AFE1-CED2E010A59F}" dt="2023-06-19T00:36:44.460" v="2882" actId="478"/>
          <ac:picMkLst>
            <pc:docMk/>
            <pc:sldMk cId="773358250" sldId="342"/>
            <ac:picMk id="7" creationId="{B76BE902-83AA-6A0D-E573-3D4D6A8FC44C}"/>
          </ac:picMkLst>
        </pc:picChg>
        <pc:picChg chg="add mod">
          <ac:chgData name="Sophie Jones" userId="c50bea07-6f49-4579-bcaa-6a76861b199a" providerId="ADAL" clId="{16E98656-C7C3-4F6F-AFE1-CED2E010A59F}" dt="2023-06-19T00:41:56.697" v="3057" actId="1076"/>
          <ac:picMkLst>
            <pc:docMk/>
            <pc:sldMk cId="773358250" sldId="342"/>
            <ac:picMk id="11" creationId="{9C4FDC28-A6DA-693A-492F-55789DAF0B24}"/>
          </ac:picMkLst>
        </pc:picChg>
      </pc:sldChg>
      <pc:sldChg chg="modSp new mod">
        <pc:chgData name="Sophie Jones" userId="c50bea07-6f49-4579-bcaa-6a76861b199a" providerId="ADAL" clId="{16E98656-C7C3-4F6F-AFE1-CED2E010A59F}" dt="2023-06-19T00:41:14.474" v="3051" actId="20577"/>
        <pc:sldMkLst>
          <pc:docMk/>
          <pc:sldMk cId="2497751471" sldId="343"/>
        </pc:sldMkLst>
        <pc:spChg chg="mod">
          <ac:chgData name="Sophie Jones" userId="c50bea07-6f49-4579-bcaa-6a76861b199a" providerId="ADAL" clId="{16E98656-C7C3-4F6F-AFE1-CED2E010A59F}" dt="2023-06-13T00:55:38.610" v="1134" actId="20577"/>
          <ac:spMkLst>
            <pc:docMk/>
            <pc:sldMk cId="2497751471" sldId="343"/>
            <ac:spMk id="2" creationId="{84B95F45-5A9C-73DC-43FF-918E3A6B8F2B}"/>
          </ac:spMkLst>
        </pc:spChg>
        <pc:spChg chg="mod">
          <ac:chgData name="Sophie Jones" userId="c50bea07-6f49-4579-bcaa-6a76861b199a" providerId="ADAL" clId="{16E98656-C7C3-4F6F-AFE1-CED2E010A59F}" dt="2023-06-19T00:41:14.474" v="3051" actId="20577"/>
          <ac:spMkLst>
            <pc:docMk/>
            <pc:sldMk cId="2497751471" sldId="343"/>
            <ac:spMk id="3" creationId="{B3F4B99C-502C-1B5A-EBE3-81D09385A3B6}"/>
          </ac:spMkLst>
        </pc:spChg>
        <pc:picChg chg="mod">
          <ac:chgData name="Sophie Jones" userId="c50bea07-6f49-4579-bcaa-6a76861b199a" providerId="ADAL" clId="{16E98656-C7C3-4F6F-AFE1-CED2E010A59F}" dt="2023-06-19T00:41:01.269" v="3041" actId="1076"/>
          <ac:picMkLst>
            <pc:docMk/>
            <pc:sldMk cId="2497751471" sldId="343"/>
            <ac:picMk id="4" creationId="{DAED614B-23EF-4F4E-4649-F6879A73E372}"/>
          </ac:picMkLst>
        </pc:picChg>
      </pc:sldChg>
      <pc:sldChg chg="addSp delSp modSp mod">
        <pc:chgData name="Sophie Jones" userId="c50bea07-6f49-4579-bcaa-6a76861b199a" providerId="ADAL" clId="{16E98656-C7C3-4F6F-AFE1-CED2E010A59F}" dt="2023-06-16T03:48:47.252" v="2166" actId="1076"/>
        <pc:sldMkLst>
          <pc:docMk/>
          <pc:sldMk cId="2339723091" sldId="344"/>
        </pc:sldMkLst>
        <pc:spChg chg="mod">
          <ac:chgData name="Sophie Jones" userId="c50bea07-6f49-4579-bcaa-6a76861b199a" providerId="ADAL" clId="{16E98656-C7C3-4F6F-AFE1-CED2E010A59F}" dt="2023-06-16T03:48:32.744" v="2162" actId="1036"/>
          <ac:spMkLst>
            <pc:docMk/>
            <pc:sldMk cId="2339723091" sldId="344"/>
            <ac:spMk id="3" creationId="{3D15906C-F116-CE38-7E16-10F09B46CF5F}"/>
          </ac:spMkLst>
        </pc:spChg>
        <pc:graphicFrameChg chg="add mod modGraphic">
          <ac:chgData name="Sophie Jones" userId="c50bea07-6f49-4579-bcaa-6a76861b199a" providerId="ADAL" clId="{16E98656-C7C3-4F6F-AFE1-CED2E010A59F}" dt="2023-06-16T03:48:47.252" v="2166" actId="1076"/>
          <ac:graphicFrameMkLst>
            <pc:docMk/>
            <pc:sldMk cId="2339723091" sldId="344"/>
            <ac:graphicFrameMk id="6" creationId="{5E961F7B-B2D2-CC3E-C59B-5BAAB0EBA213}"/>
          </ac:graphicFrameMkLst>
        </pc:graphicFrameChg>
        <pc:picChg chg="del mod">
          <ac:chgData name="Sophie Jones" userId="c50bea07-6f49-4579-bcaa-6a76861b199a" providerId="ADAL" clId="{16E98656-C7C3-4F6F-AFE1-CED2E010A59F}" dt="2023-06-16T03:14:00.064" v="1738" actId="478"/>
          <ac:picMkLst>
            <pc:docMk/>
            <pc:sldMk cId="2339723091" sldId="344"/>
            <ac:picMk id="4" creationId="{CA03E108-1B4C-9552-6896-43233D3A2DB4}"/>
          </ac:picMkLst>
        </pc:picChg>
        <pc:picChg chg="mod">
          <ac:chgData name="Sophie Jones" userId="c50bea07-6f49-4579-bcaa-6a76861b199a" providerId="ADAL" clId="{16E98656-C7C3-4F6F-AFE1-CED2E010A59F}" dt="2023-06-16T03:33:57.203" v="2157" actId="14100"/>
          <ac:picMkLst>
            <pc:docMk/>
            <pc:sldMk cId="2339723091" sldId="344"/>
            <ac:picMk id="5" creationId="{61443049-90BC-B299-60AA-AECA15F04C9F}"/>
          </ac:picMkLst>
        </pc:picChg>
      </pc:sldChg>
      <pc:sldMasterChg chg="delSldLayout">
        <pc:chgData name="Sophie Jones" userId="c50bea07-6f49-4579-bcaa-6a76861b199a" providerId="ADAL" clId="{16E98656-C7C3-4F6F-AFE1-CED2E010A59F}" dt="2023-06-13T00:56:39.911" v="1142" actId="47"/>
        <pc:sldMasterMkLst>
          <pc:docMk/>
          <pc:sldMasterMk cId="0" sldId="2147483653"/>
        </pc:sldMasterMkLst>
        <pc:sldLayoutChg chg="del">
          <pc:chgData name="Sophie Jones" userId="c50bea07-6f49-4579-bcaa-6a76861b199a" providerId="ADAL" clId="{16E98656-C7C3-4F6F-AFE1-CED2E010A59F}" dt="2023-06-13T00:56:39.911" v="1142" actId="47"/>
          <pc:sldLayoutMkLst>
            <pc:docMk/>
            <pc:sldMasterMk cId="0" sldId="2147483653"/>
            <pc:sldLayoutMk cId="0" sldId="2147483648"/>
          </pc:sldLayoutMkLst>
        </pc:sldLayoutChg>
      </pc:sldMasterChg>
      <pc:sldMasterChg chg="delSldLayout">
        <pc:chgData name="Sophie Jones" userId="c50bea07-6f49-4579-bcaa-6a76861b199a" providerId="ADAL" clId="{16E98656-C7C3-4F6F-AFE1-CED2E010A59F}" dt="2023-06-13T00:38:33.921" v="588" actId="47"/>
        <pc:sldMasterMkLst>
          <pc:docMk/>
          <pc:sldMasterMk cId="3355268792" sldId="2147483654"/>
        </pc:sldMasterMkLst>
        <pc:sldLayoutChg chg="del">
          <pc:chgData name="Sophie Jones" userId="c50bea07-6f49-4579-bcaa-6a76861b199a" providerId="ADAL" clId="{16E98656-C7C3-4F6F-AFE1-CED2E010A59F}" dt="2023-06-13T00:38:33.921" v="588" actId="47"/>
          <pc:sldLayoutMkLst>
            <pc:docMk/>
            <pc:sldMasterMk cId="3355268792" sldId="2147483654"/>
            <pc:sldLayoutMk cId="1726086527" sldId="2147483658"/>
          </pc:sldLayoutMkLst>
        </pc:sldLayoutChg>
      </pc:sldMasterChg>
    </pc:docChg>
  </pc:docChgLst>
  <pc:docChgLst>
    <pc:chgData name="Chris Anderson" userId="S::chris.anderson@wellingtonwater.co.nz::623e433d-91ef-4503-9d0a-9d6880e1bd09" providerId="AD" clId="Web-{E51C3C01-41E6-BCD8-3A56-2EB9EED2A2C7}"/>
    <pc:docChg chg="delSld modSld">
      <pc:chgData name="Chris Anderson" userId="S::chris.anderson@wellingtonwater.co.nz::623e433d-91ef-4503-9d0a-9d6880e1bd09" providerId="AD" clId="Web-{E51C3C01-41E6-BCD8-3A56-2EB9EED2A2C7}" dt="2023-06-16T03:40:04.213" v="17"/>
      <pc:docMkLst>
        <pc:docMk/>
      </pc:docMkLst>
      <pc:sldChg chg="modSp modCm">
        <pc:chgData name="Chris Anderson" userId="S::chris.anderson@wellingtonwater.co.nz::623e433d-91ef-4503-9d0a-9d6880e1bd09" providerId="AD" clId="Web-{E51C3C01-41E6-BCD8-3A56-2EB9EED2A2C7}" dt="2023-06-16T03:38:08.193" v="8" actId="14100"/>
        <pc:sldMkLst>
          <pc:docMk/>
          <pc:sldMk cId="3009383445" sldId="337"/>
        </pc:sldMkLst>
        <pc:spChg chg="mod">
          <ac:chgData name="Chris Anderson" userId="S::chris.anderson@wellingtonwater.co.nz::623e433d-91ef-4503-9d0a-9d6880e1bd09" providerId="AD" clId="Web-{E51C3C01-41E6-BCD8-3A56-2EB9EED2A2C7}" dt="2023-06-16T03:37:56.427" v="3" actId="14100"/>
          <ac:spMkLst>
            <pc:docMk/>
            <pc:sldMk cId="3009383445" sldId="337"/>
            <ac:spMk id="4" creationId="{63D58D68-D63D-4400-5470-65A2435A1C89}"/>
          </ac:spMkLst>
        </pc:spChg>
        <pc:picChg chg="mod">
          <ac:chgData name="Chris Anderson" userId="S::chris.anderson@wellingtonwater.co.nz::623e433d-91ef-4503-9d0a-9d6880e1bd09" providerId="AD" clId="Web-{E51C3C01-41E6-BCD8-3A56-2EB9EED2A2C7}" dt="2023-06-16T03:38:01.021" v="5" actId="14100"/>
          <ac:picMkLst>
            <pc:docMk/>
            <pc:sldMk cId="3009383445" sldId="337"/>
            <ac:picMk id="7" creationId="{7EC5A882-EF84-69F1-F251-69E256063F86}"/>
          </ac:picMkLst>
        </pc:picChg>
        <pc:picChg chg="mod">
          <ac:chgData name="Chris Anderson" userId="S::chris.anderson@wellingtonwater.co.nz::623e433d-91ef-4503-9d0a-9d6880e1bd09" providerId="AD" clId="Web-{E51C3C01-41E6-BCD8-3A56-2EB9EED2A2C7}" dt="2023-06-16T03:38:08.193" v="8" actId="14100"/>
          <ac:picMkLst>
            <pc:docMk/>
            <pc:sldMk cId="3009383445" sldId="337"/>
            <ac:picMk id="8" creationId="{A018028A-35CD-0B83-BE6D-95AC83CE6EE6}"/>
          </ac:picMkLst>
        </pc:picChg>
      </pc:sldChg>
      <pc:sldChg chg="modSp">
        <pc:chgData name="Chris Anderson" userId="S::chris.anderson@wellingtonwater.co.nz::623e433d-91ef-4503-9d0a-9d6880e1bd09" providerId="AD" clId="Web-{E51C3C01-41E6-BCD8-3A56-2EB9EED2A2C7}" dt="2023-06-16T03:38:49.570" v="16" actId="20577"/>
        <pc:sldMkLst>
          <pc:docMk/>
          <pc:sldMk cId="2633286529" sldId="339"/>
        </pc:sldMkLst>
        <pc:spChg chg="mod">
          <ac:chgData name="Chris Anderson" userId="S::chris.anderson@wellingtonwater.co.nz::623e433d-91ef-4503-9d0a-9d6880e1bd09" providerId="AD" clId="Web-{E51C3C01-41E6-BCD8-3A56-2EB9EED2A2C7}" dt="2023-06-16T03:38:49.570" v="16" actId="20577"/>
          <ac:spMkLst>
            <pc:docMk/>
            <pc:sldMk cId="2633286529" sldId="339"/>
            <ac:spMk id="3" creationId="{E7273FB4-EDEC-78C7-6193-B28176003469}"/>
          </ac:spMkLst>
        </pc:spChg>
      </pc:sldChg>
      <pc:sldChg chg="del">
        <pc:chgData name="Chris Anderson" userId="S::chris.anderson@wellingtonwater.co.nz::623e433d-91ef-4503-9d0a-9d6880e1bd09" providerId="AD" clId="Web-{E51C3C01-41E6-BCD8-3A56-2EB9EED2A2C7}" dt="2023-06-16T03:40:04.213" v="17"/>
        <pc:sldMkLst>
          <pc:docMk/>
          <pc:sldMk cId="3643327886" sldId="340"/>
        </pc:sldMkLst>
      </pc:sldChg>
    </pc:docChg>
  </pc:docChgLst>
  <pc:docChgLst>
    <pc:chgData name="Nick Oldham" userId="S::nick.oldham@wellingtonwater.co.nz::ca51463a-de0e-4b9f-b42b-5ac0e54e9fe3" providerId="AD" clId="Web-{330ADC0B-1FB5-4DD2-B4B7-1A3FE3534ADA}"/>
    <pc:docChg chg="delSld modSld sldOrd">
      <pc:chgData name="Nick Oldham" userId="S::nick.oldham@wellingtonwater.co.nz::ca51463a-de0e-4b9f-b42b-5ac0e54e9fe3" providerId="AD" clId="Web-{330ADC0B-1FB5-4DD2-B4B7-1A3FE3534ADA}" dt="2023-06-15T03:15:57.730" v="364" actId="20577"/>
      <pc:docMkLst>
        <pc:docMk/>
      </pc:docMkLst>
      <pc:sldChg chg="del">
        <pc:chgData name="Nick Oldham" userId="S::nick.oldham@wellingtonwater.co.nz::ca51463a-de0e-4b9f-b42b-5ac0e54e9fe3" providerId="AD" clId="Web-{330ADC0B-1FB5-4DD2-B4B7-1A3FE3534ADA}" dt="2023-06-15T03:02:23.785" v="240"/>
        <pc:sldMkLst>
          <pc:docMk/>
          <pc:sldMk cId="0" sldId="282"/>
        </pc:sldMkLst>
      </pc:sldChg>
      <pc:sldChg chg="del">
        <pc:chgData name="Nick Oldham" userId="S::nick.oldham@wellingtonwater.co.nz::ca51463a-de0e-4b9f-b42b-5ac0e54e9fe3" providerId="AD" clId="Web-{330ADC0B-1FB5-4DD2-B4B7-1A3FE3534ADA}" dt="2023-06-15T03:02:19.050" v="239"/>
        <pc:sldMkLst>
          <pc:docMk/>
          <pc:sldMk cId="0" sldId="283"/>
        </pc:sldMkLst>
      </pc:sldChg>
      <pc:sldChg chg="del">
        <pc:chgData name="Nick Oldham" userId="S::nick.oldham@wellingtonwater.co.nz::ca51463a-de0e-4b9f-b42b-5ac0e54e9fe3" providerId="AD" clId="Web-{330ADC0B-1FB5-4DD2-B4B7-1A3FE3534ADA}" dt="2023-06-15T03:02:11.472" v="238"/>
        <pc:sldMkLst>
          <pc:docMk/>
          <pc:sldMk cId="0" sldId="284"/>
        </pc:sldMkLst>
      </pc:sldChg>
      <pc:sldChg chg="delSp modSp del">
        <pc:chgData name="Nick Oldham" userId="S::nick.oldham@wellingtonwater.co.nz::ca51463a-de0e-4b9f-b42b-5ac0e54e9fe3" providerId="AD" clId="Web-{330ADC0B-1FB5-4DD2-B4B7-1A3FE3534ADA}" dt="2023-06-15T03:08:10.076" v="275"/>
        <pc:sldMkLst>
          <pc:docMk/>
          <pc:sldMk cId="0" sldId="285"/>
        </pc:sldMkLst>
        <pc:spChg chg="mod">
          <ac:chgData name="Nick Oldham" userId="S::nick.oldham@wellingtonwater.co.nz::ca51463a-de0e-4b9f-b42b-5ac0e54e9fe3" providerId="AD" clId="Web-{330ADC0B-1FB5-4DD2-B4B7-1A3FE3534ADA}" dt="2023-06-15T03:03:29.521" v="245" actId="20577"/>
          <ac:spMkLst>
            <pc:docMk/>
            <pc:sldMk cId="0" sldId="285"/>
            <ac:spMk id="358" creationId="{00000000-0000-0000-0000-000000000000}"/>
          </ac:spMkLst>
        </pc:spChg>
        <pc:picChg chg="del">
          <ac:chgData name="Nick Oldham" userId="S::nick.oldham@wellingtonwater.co.nz::ca51463a-de0e-4b9f-b42b-5ac0e54e9fe3" providerId="AD" clId="Web-{330ADC0B-1FB5-4DD2-B4B7-1A3FE3534ADA}" dt="2023-06-15T03:06:16.510" v="264"/>
          <ac:picMkLst>
            <pc:docMk/>
            <pc:sldMk cId="0" sldId="285"/>
            <ac:picMk id="355" creationId="{00000000-0000-0000-0000-000000000000}"/>
          </ac:picMkLst>
        </pc:picChg>
        <pc:picChg chg="del">
          <ac:chgData name="Nick Oldham" userId="S::nick.oldham@wellingtonwater.co.nz::ca51463a-de0e-4b9f-b42b-5ac0e54e9fe3" providerId="AD" clId="Web-{330ADC0B-1FB5-4DD2-B4B7-1A3FE3534ADA}" dt="2023-06-15T03:05:44.290" v="258"/>
          <ac:picMkLst>
            <pc:docMk/>
            <pc:sldMk cId="0" sldId="285"/>
            <ac:picMk id="356" creationId="{00000000-0000-0000-0000-000000000000}"/>
          </ac:picMkLst>
        </pc:picChg>
      </pc:sldChg>
      <pc:sldChg chg="del">
        <pc:chgData name="Nick Oldham" userId="S::nick.oldham@wellingtonwater.co.nz::ca51463a-de0e-4b9f-b42b-5ac0e54e9fe3" providerId="AD" clId="Web-{330ADC0B-1FB5-4DD2-B4B7-1A3FE3534ADA}" dt="2023-06-15T03:02:33.832" v="241"/>
        <pc:sldMkLst>
          <pc:docMk/>
          <pc:sldMk cId="0" sldId="286"/>
        </pc:sldMkLst>
      </pc:sldChg>
      <pc:sldChg chg="modSp">
        <pc:chgData name="Nick Oldham" userId="S::nick.oldham@wellingtonwater.co.nz::ca51463a-de0e-4b9f-b42b-5ac0e54e9fe3" providerId="AD" clId="Web-{330ADC0B-1FB5-4DD2-B4B7-1A3FE3534ADA}" dt="2023-06-15T00:22:24.816" v="5" actId="1076"/>
        <pc:sldMkLst>
          <pc:docMk/>
          <pc:sldMk cId="457972426" sldId="315"/>
        </pc:sldMkLst>
        <pc:spChg chg="mod">
          <ac:chgData name="Nick Oldham" userId="S::nick.oldham@wellingtonwater.co.nz::ca51463a-de0e-4b9f-b42b-5ac0e54e9fe3" providerId="AD" clId="Web-{330ADC0B-1FB5-4DD2-B4B7-1A3FE3534ADA}" dt="2023-06-15T00:22:24.816" v="5" actId="1076"/>
          <ac:spMkLst>
            <pc:docMk/>
            <pc:sldMk cId="457972426" sldId="315"/>
            <ac:spMk id="7" creationId="{12D5BB6A-DADD-CFC9-7B34-4B834B4EFC72}"/>
          </ac:spMkLst>
        </pc:spChg>
        <pc:picChg chg="mod">
          <ac:chgData name="Nick Oldham" userId="S::nick.oldham@wellingtonwater.co.nz::ca51463a-de0e-4b9f-b42b-5ac0e54e9fe3" providerId="AD" clId="Web-{330ADC0B-1FB5-4DD2-B4B7-1A3FE3534ADA}" dt="2023-06-15T00:22:20.691" v="4" actId="1076"/>
          <ac:picMkLst>
            <pc:docMk/>
            <pc:sldMk cId="457972426" sldId="315"/>
            <ac:picMk id="5" creationId="{438D53E4-493E-1EB1-BCFD-5301B9BC24A1}"/>
          </ac:picMkLst>
        </pc:picChg>
        <pc:picChg chg="mod">
          <ac:chgData name="Nick Oldham" userId="S::nick.oldham@wellingtonwater.co.nz::ca51463a-de0e-4b9f-b42b-5ac0e54e9fe3" providerId="AD" clId="Web-{330ADC0B-1FB5-4DD2-B4B7-1A3FE3534ADA}" dt="2023-06-15T00:22:14.379" v="3" actId="1076"/>
          <ac:picMkLst>
            <pc:docMk/>
            <pc:sldMk cId="457972426" sldId="315"/>
            <ac:picMk id="6" creationId="{523F7A96-6CA8-3C9B-35BC-FDB90CA4E7CB}"/>
          </ac:picMkLst>
        </pc:picChg>
      </pc:sldChg>
      <pc:sldChg chg="addSp modSp">
        <pc:chgData name="Nick Oldham" userId="S::nick.oldham@wellingtonwater.co.nz::ca51463a-de0e-4b9f-b42b-5ac0e54e9fe3" providerId="AD" clId="Web-{330ADC0B-1FB5-4DD2-B4B7-1A3FE3534ADA}" dt="2023-06-15T01:30:34.020" v="137" actId="20577"/>
        <pc:sldMkLst>
          <pc:docMk/>
          <pc:sldMk cId="506932296" sldId="317"/>
        </pc:sldMkLst>
        <pc:spChg chg="mod">
          <ac:chgData name="Nick Oldham" userId="S::nick.oldham@wellingtonwater.co.nz::ca51463a-de0e-4b9f-b42b-5ac0e54e9fe3" providerId="AD" clId="Web-{330ADC0B-1FB5-4DD2-B4B7-1A3FE3534ADA}" dt="2023-06-15T01:30:34.020" v="137" actId="20577"/>
          <ac:spMkLst>
            <pc:docMk/>
            <pc:sldMk cId="506932296" sldId="317"/>
            <ac:spMk id="3" creationId="{3F838E26-0722-4BFB-D597-4D991CD3F4E8}"/>
          </ac:spMkLst>
        </pc:spChg>
        <pc:spChg chg="mod">
          <ac:chgData name="Nick Oldham" userId="S::nick.oldham@wellingtonwater.co.nz::ca51463a-de0e-4b9f-b42b-5ac0e54e9fe3" providerId="AD" clId="Web-{330ADC0B-1FB5-4DD2-B4B7-1A3FE3534ADA}" dt="2023-06-15T01:23:55.103" v="123" actId="1076"/>
          <ac:spMkLst>
            <pc:docMk/>
            <pc:sldMk cId="506932296" sldId="317"/>
            <ac:spMk id="4" creationId="{E2EC9309-3142-E368-727A-A83A5930E59D}"/>
          </ac:spMkLst>
        </pc:spChg>
        <pc:picChg chg="add mod">
          <ac:chgData name="Nick Oldham" userId="S::nick.oldham@wellingtonwater.co.nz::ca51463a-de0e-4b9f-b42b-5ac0e54e9fe3" providerId="AD" clId="Web-{330ADC0B-1FB5-4DD2-B4B7-1A3FE3534ADA}" dt="2023-06-15T01:24:39.792" v="126" actId="1076"/>
          <ac:picMkLst>
            <pc:docMk/>
            <pc:sldMk cId="506932296" sldId="317"/>
            <ac:picMk id="5" creationId="{2D193170-07B0-0909-D5D5-32EAA160CE5F}"/>
          </ac:picMkLst>
        </pc:picChg>
      </pc:sldChg>
      <pc:sldChg chg="addSp modSp">
        <pc:chgData name="Nick Oldham" userId="S::nick.oldham@wellingtonwater.co.nz::ca51463a-de0e-4b9f-b42b-5ac0e54e9fe3" providerId="AD" clId="Web-{330ADC0B-1FB5-4DD2-B4B7-1A3FE3534ADA}" dt="2023-06-15T01:15:50.949" v="77" actId="20577"/>
        <pc:sldMkLst>
          <pc:docMk/>
          <pc:sldMk cId="4262404275" sldId="318"/>
        </pc:sldMkLst>
        <pc:spChg chg="mod">
          <ac:chgData name="Nick Oldham" userId="S::nick.oldham@wellingtonwater.co.nz::ca51463a-de0e-4b9f-b42b-5ac0e54e9fe3" providerId="AD" clId="Web-{330ADC0B-1FB5-4DD2-B4B7-1A3FE3534ADA}" dt="2023-06-15T01:15:50.949" v="77" actId="20577"/>
          <ac:spMkLst>
            <pc:docMk/>
            <pc:sldMk cId="4262404275" sldId="318"/>
            <ac:spMk id="3" creationId="{D1720EC2-8BC1-49AA-D066-E2E465387B3C}"/>
          </ac:spMkLst>
        </pc:spChg>
        <pc:spChg chg="add mod">
          <ac:chgData name="Nick Oldham" userId="S::nick.oldham@wellingtonwater.co.nz::ca51463a-de0e-4b9f-b42b-5ac0e54e9fe3" providerId="AD" clId="Web-{330ADC0B-1FB5-4DD2-B4B7-1A3FE3534ADA}" dt="2023-06-15T01:15:10.214" v="72" actId="20577"/>
          <ac:spMkLst>
            <pc:docMk/>
            <pc:sldMk cId="4262404275" sldId="318"/>
            <ac:spMk id="5" creationId="{EF7CE416-3DFC-6DE6-1BD4-94E9D4BE54F1}"/>
          </ac:spMkLst>
        </pc:spChg>
        <pc:picChg chg="add mod">
          <ac:chgData name="Nick Oldham" userId="S::nick.oldham@wellingtonwater.co.nz::ca51463a-de0e-4b9f-b42b-5ac0e54e9fe3" providerId="AD" clId="Web-{330ADC0B-1FB5-4DD2-B4B7-1A3FE3534ADA}" dt="2023-06-15T00:48:12.585" v="58" actId="1076"/>
          <ac:picMkLst>
            <pc:docMk/>
            <pc:sldMk cId="4262404275" sldId="318"/>
            <ac:picMk id="4" creationId="{C1E03D29-A7C9-BF71-0DD2-AA90E881059D}"/>
          </ac:picMkLst>
        </pc:picChg>
      </pc:sldChg>
      <pc:sldChg chg="addSp modSp">
        <pc:chgData name="Nick Oldham" userId="S::nick.oldham@wellingtonwater.co.nz::ca51463a-de0e-4b9f-b42b-5ac0e54e9fe3" providerId="AD" clId="Web-{330ADC0B-1FB5-4DD2-B4B7-1A3FE3534ADA}" dt="2023-06-15T01:31:23.412" v="141" actId="1076"/>
        <pc:sldMkLst>
          <pc:docMk/>
          <pc:sldMk cId="3459242423" sldId="319"/>
        </pc:sldMkLst>
        <pc:spChg chg="mod">
          <ac:chgData name="Nick Oldham" userId="S::nick.oldham@wellingtonwater.co.nz::ca51463a-de0e-4b9f-b42b-5ac0e54e9fe3" providerId="AD" clId="Web-{330ADC0B-1FB5-4DD2-B4B7-1A3FE3534ADA}" dt="2023-06-15T01:21:12.286" v="108" actId="20577"/>
          <ac:spMkLst>
            <pc:docMk/>
            <pc:sldMk cId="3459242423" sldId="319"/>
            <ac:spMk id="3" creationId="{873DB055-BFE4-F81F-3B64-F3313AD922DD}"/>
          </ac:spMkLst>
        </pc:spChg>
        <pc:spChg chg="add mod">
          <ac:chgData name="Nick Oldham" userId="S::nick.oldham@wellingtonwater.co.nz::ca51463a-de0e-4b9f-b42b-5ac0e54e9fe3" providerId="AD" clId="Web-{330ADC0B-1FB5-4DD2-B4B7-1A3FE3534ADA}" dt="2023-06-15T01:31:23.412" v="141" actId="1076"/>
          <ac:spMkLst>
            <pc:docMk/>
            <pc:sldMk cId="3459242423" sldId="319"/>
            <ac:spMk id="9" creationId="{98875491-AE41-4025-09BC-71A176141DBD}"/>
          </ac:spMkLst>
        </pc:spChg>
        <pc:picChg chg="add mod">
          <ac:chgData name="Nick Oldham" userId="S::nick.oldham@wellingtonwater.co.nz::ca51463a-de0e-4b9f-b42b-5ac0e54e9fe3" providerId="AD" clId="Web-{330ADC0B-1FB5-4DD2-B4B7-1A3FE3534ADA}" dt="2023-06-15T01:21:52.241" v="111" actId="1076"/>
          <ac:picMkLst>
            <pc:docMk/>
            <pc:sldMk cId="3459242423" sldId="319"/>
            <ac:picMk id="5" creationId="{0FC71883-78E3-267D-FEB7-F45F4BD6A2C1}"/>
          </ac:picMkLst>
        </pc:picChg>
        <pc:picChg chg="add mod">
          <ac:chgData name="Nick Oldham" userId="S::nick.oldham@wellingtonwater.co.nz::ca51463a-de0e-4b9f-b42b-5ac0e54e9fe3" providerId="AD" clId="Web-{330ADC0B-1FB5-4DD2-B4B7-1A3FE3534ADA}" dt="2023-06-15T01:23:10.118" v="116" actId="1076"/>
          <ac:picMkLst>
            <pc:docMk/>
            <pc:sldMk cId="3459242423" sldId="319"/>
            <ac:picMk id="6" creationId="{731ED259-AAC2-23FF-F89F-FFAC49C1DF2C}"/>
          </ac:picMkLst>
        </pc:picChg>
        <pc:picChg chg="add mod">
          <ac:chgData name="Nick Oldham" userId="S::nick.oldham@wellingtonwater.co.nz::ca51463a-de0e-4b9f-b42b-5ac0e54e9fe3" providerId="AD" clId="Web-{330ADC0B-1FB5-4DD2-B4B7-1A3FE3534ADA}" dt="2023-06-15T01:23:40.587" v="122" actId="14100"/>
          <ac:picMkLst>
            <pc:docMk/>
            <pc:sldMk cId="3459242423" sldId="319"/>
            <ac:picMk id="8" creationId="{995497E1-9305-281A-CB22-848AAA5DAACB}"/>
          </ac:picMkLst>
        </pc:picChg>
      </pc:sldChg>
      <pc:sldChg chg="modSp del">
        <pc:chgData name="Nick Oldham" userId="S::nick.oldham@wellingtonwater.co.nz::ca51463a-de0e-4b9f-b42b-5ac0e54e9fe3" providerId="AD" clId="Web-{330ADC0B-1FB5-4DD2-B4B7-1A3FE3534ADA}" dt="2023-06-15T02:31:45.137" v="145"/>
        <pc:sldMkLst>
          <pc:docMk/>
          <pc:sldMk cId="2261418685" sldId="320"/>
        </pc:sldMkLst>
        <pc:spChg chg="mod">
          <ac:chgData name="Nick Oldham" userId="S::nick.oldham@wellingtonwater.co.nz::ca51463a-de0e-4b9f-b42b-5ac0e54e9fe3" providerId="AD" clId="Web-{330ADC0B-1FB5-4DD2-B4B7-1A3FE3534ADA}" dt="2023-06-15T02:31:29.839" v="143" actId="20577"/>
          <ac:spMkLst>
            <pc:docMk/>
            <pc:sldMk cId="2261418685" sldId="320"/>
            <ac:spMk id="3" creationId="{DC38DAEE-7A63-E09F-7C33-113430D29355}"/>
          </ac:spMkLst>
        </pc:spChg>
      </pc:sldChg>
      <pc:sldChg chg="addSp delSp modSp ord">
        <pc:chgData name="Nick Oldham" userId="S::nick.oldham@wellingtonwater.co.nz::ca51463a-de0e-4b9f-b42b-5ac0e54e9fe3" providerId="AD" clId="Web-{330ADC0B-1FB5-4DD2-B4B7-1A3FE3534ADA}" dt="2023-06-15T02:53:39.316" v="186" actId="20577"/>
        <pc:sldMkLst>
          <pc:docMk/>
          <pc:sldMk cId="4164234461" sldId="321"/>
        </pc:sldMkLst>
        <pc:spChg chg="mod">
          <ac:chgData name="Nick Oldham" userId="S::nick.oldham@wellingtonwater.co.nz::ca51463a-de0e-4b9f-b42b-5ac0e54e9fe3" providerId="AD" clId="Web-{330ADC0B-1FB5-4DD2-B4B7-1A3FE3534ADA}" dt="2023-06-15T02:39:25.572" v="183" actId="14100"/>
          <ac:spMkLst>
            <pc:docMk/>
            <pc:sldMk cId="4164234461" sldId="321"/>
            <ac:spMk id="3" creationId="{45BEC2C7-C84F-0561-6671-0E00D4418487}"/>
          </ac:spMkLst>
        </pc:spChg>
        <pc:spChg chg="add del mod">
          <ac:chgData name="Nick Oldham" userId="S::nick.oldham@wellingtonwater.co.nz::ca51463a-de0e-4b9f-b42b-5ac0e54e9fe3" providerId="AD" clId="Web-{330ADC0B-1FB5-4DD2-B4B7-1A3FE3534ADA}" dt="2023-06-15T02:34:30.423" v="155"/>
          <ac:spMkLst>
            <pc:docMk/>
            <pc:sldMk cId="4164234461" sldId="321"/>
            <ac:spMk id="4" creationId="{55460D04-6CA7-C168-CF5B-D70D50D9B541}"/>
          </ac:spMkLst>
        </pc:spChg>
        <pc:spChg chg="add mod">
          <ac:chgData name="Nick Oldham" userId="S::nick.oldham@wellingtonwater.co.nz::ca51463a-de0e-4b9f-b42b-5ac0e54e9fe3" providerId="AD" clId="Web-{330ADC0B-1FB5-4DD2-B4B7-1A3FE3534ADA}" dt="2023-06-15T02:53:39.316" v="186" actId="20577"/>
          <ac:spMkLst>
            <pc:docMk/>
            <pc:sldMk cId="4164234461" sldId="321"/>
            <ac:spMk id="6" creationId="{1316EAB8-E62D-5E48-B03A-039C7D738CB7}"/>
          </ac:spMkLst>
        </pc:spChg>
        <pc:picChg chg="add mod">
          <ac:chgData name="Nick Oldham" userId="S::nick.oldham@wellingtonwater.co.nz::ca51463a-de0e-4b9f-b42b-5ac0e54e9fe3" providerId="AD" clId="Web-{330ADC0B-1FB5-4DD2-B4B7-1A3FE3534ADA}" dt="2023-06-15T02:38:52.196" v="180" actId="14100"/>
          <ac:picMkLst>
            <pc:docMk/>
            <pc:sldMk cId="4164234461" sldId="321"/>
            <ac:picMk id="5" creationId="{3931053E-2A86-C2CC-9795-6AD813C5BA51}"/>
          </ac:picMkLst>
        </pc:picChg>
      </pc:sldChg>
      <pc:sldChg chg="addSp modSp">
        <pc:chgData name="Nick Oldham" userId="S::nick.oldham@wellingtonwater.co.nz::ca51463a-de0e-4b9f-b42b-5ac0e54e9fe3" providerId="AD" clId="Web-{330ADC0B-1FB5-4DD2-B4B7-1A3FE3534ADA}" dt="2023-06-15T03:00:38.266" v="235" actId="20577"/>
        <pc:sldMkLst>
          <pc:docMk/>
          <pc:sldMk cId="1767902860" sldId="322"/>
        </pc:sldMkLst>
        <pc:spChg chg="mod">
          <ac:chgData name="Nick Oldham" userId="S::nick.oldham@wellingtonwater.co.nz::ca51463a-de0e-4b9f-b42b-5ac0e54e9fe3" providerId="AD" clId="Web-{330ADC0B-1FB5-4DD2-B4B7-1A3FE3534ADA}" dt="2023-06-15T02:58:58.107" v="229" actId="20577"/>
          <ac:spMkLst>
            <pc:docMk/>
            <pc:sldMk cId="1767902860" sldId="322"/>
            <ac:spMk id="3" creationId="{AB2A1BA9-96C2-D937-9804-6F6570C1C7E4}"/>
          </ac:spMkLst>
        </pc:spChg>
        <pc:spChg chg="add mod">
          <ac:chgData name="Nick Oldham" userId="S::nick.oldham@wellingtonwater.co.nz::ca51463a-de0e-4b9f-b42b-5ac0e54e9fe3" providerId="AD" clId="Web-{330ADC0B-1FB5-4DD2-B4B7-1A3FE3534ADA}" dt="2023-06-15T03:00:38.266" v="235" actId="20577"/>
          <ac:spMkLst>
            <pc:docMk/>
            <pc:sldMk cId="1767902860" sldId="322"/>
            <ac:spMk id="5" creationId="{936A3233-A27F-F63D-3B0C-C3A4D5A5848C}"/>
          </ac:spMkLst>
        </pc:spChg>
        <pc:picChg chg="add mod">
          <ac:chgData name="Nick Oldham" userId="S::nick.oldham@wellingtonwater.co.nz::ca51463a-de0e-4b9f-b42b-5ac0e54e9fe3" providerId="AD" clId="Web-{330ADC0B-1FB5-4DD2-B4B7-1A3FE3534ADA}" dt="2023-06-15T02:59:08.060" v="232" actId="14100"/>
          <ac:picMkLst>
            <pc:docMk/>
            <pc:sldMk cId="1767902860" sldId="322"/>
            <ac:picMk id="4" creationId="{2442B88E-9C84-FFF0-CEA9-02B26DA986FB}"/>
          </ac:picMkLst>
        </pc:picChg>
      </pc:sldChg>
      <pc:sldChg chg="addSp delSp modSp ord">
        <pc:chgData name="Nick Oldham" userId="S::nick.oldham@wellingtonwater.co.nz::ca51463a-de0e-4b9f-b42b-5ac0e54e9fe3" providerId="AD" clId="Web-{330ADC0B-1FB5-4DD2-B4B7-1A3FE3534ADA}" dt="2023-06-15T03:12:55.913" v="337" actId="1076"/>
        <pc:sldMkLst>
          <pc:docMk/>
          <pc:sldMk cId="865349488" sldId="341"/>
        </pc:sldMkLst>
        <pc:spChg chg="add del mod">
          <ac:chgData name="Nick Oldham" userId="S::nick.oldham@wellingtonwater.co.nz::ca51463a-de0e-4b9f-b42b-5ac0e54e9fe3" providerId="AD" clId="Web-{330ADC0B-1FB5-4DD2-B4B7-1A3FE3534ADA}" dt="2023-06-15T03:12:43.178" v="334" actId="20577"/>
          <ac:spMkLst>
            <pc:docMk/>
            <pc:sldMk cId="865349488" sldId="341"/>
            <ac:spMk id="2" creationId="{E6B26ADF-5C9B-FD37-DBF7-D81D10F6968A}"/>
          </ac:spMkLst>
        </pc:spChg>
        <pc:spChg chg="mod">
          <ac:chgData name="Nick Oldham" userId="S::nick.oldham@wellingtonwater.co.nz::ca51463a-de0e-4b9f-b42b-5ac0e54e9fe3" providerId="AD" clId="Web-{330ADC0B-1FB5-4DD2-B4B7-1A3FE3534ADA}" dt="2023-06-15T03:12:28.318" v="330" actId="1076"/>
          <ac:spMkLst>
            <pc:docMk/>
            <pc:sldMk cId="865349488" sldId="341"/>
            <ac:spMk id="3" creationId="{F0801D8A-92E8-9AC0-EA5B-AEC042BEDFC1}"/>
          </ac:spMkLst>
        </pc:spChg>
        <pc:picChg chg="add del mod ord">
          <ac:chgData name="Nick Oldham" userId="S::nick.oldham@wellingtonwater.co.nz::ca51463a-de0e-4b9f-b42b-5ac0e54e9fe3" providerId="AD" clId="Web-{330ADC0B-1FB5-4DD2-B4B7-1A3FE3534ADA}" dt="2023-06-15T03:12:33.928" v="331"/>
          <ac:picMkLst>
            <pc:docMk/>
            <pc:sldMk cId="865349488" sldId="341"/>
            <ac:picMk id="4" creationId="{CB4CD245-4994-8CD7-DFFA-17840C944F95}"/>
          </ac:picMkLst>
        </pc:picChg>
        <pc:picChg chg="add mod">
          <ac:chgData name="Nick Oldham" userId="S::nick.oldham@wellingtonwater.co.nz::ca51463a-de0e-4b9f-b42b-5ac0e54e9fe3" providerId="AD" clId="Web-{330ADC0B-1FB5-4DD2-B4B7-1A3FE3534ADA}" dt="2023-06-15T03:12:55.913" v="337" actId="1076"/>
          <ac:picMkLst>
            <pc:docMk/>
            <pc:sldMk cId="865349488" sldId="341"/>
            <ac:picMk id="5" creationId="{74DF259E-C739-72BB-A8F0-F0785527EE03}"/>
          </ac:picMkLst>
        </pc:picChg>
      </pc:sldChg>
      <pc:sldChg chg="addSp delSp modSp">
        <pc:chgData name="Nick Oldham" userId="S::nick.oldham@wellingtonwater.co.nz::ca51463a-de0e-4b9f-b42b-5ac0e54e9fe3" providerId="AD" clId="Web-{330ADC0B-1FB5-4DD2-B4B7-1A3FE3534ADA}" dt="2023-06-15T03:15:57.730" v="364" actId="20577"/>
        <pc:sldMkLst>
          <pc:docMk/>
          <pc:sldMk cId="773358250" sldId="342"/>
        </pc:sldMkLst>
        <pc:spChg chg="mod">
          <ac:chgData name="Nick Oldham" userId="S::nick.oldham@wellingtonwater.co.nz::ca51463a-de0e-4b9f-b42b-5ac0e54e9fe3" providerId="AD" clId="Web-{330ADC0B-1FB5-4DD2-B4B7-1A3FE3534ADA}" dt="2023-06-15T03:09:36.094" v="292" actId="20577"/>
          <ac:spMkLst>
            <pc:docMk/>
            <pc:sldMk cId="773358250" sldId="342"/>
            <ac:spMk id="2" creationId="{A9056A8E-0E6B-CC29-584E-C7F034BA19DB}"/>
          </ac:spMkLst>
        </pc:spChg>
        <pc:spChg chg="mod">
          <ac:chgData name="Nick Oldham" userId="S::nick.oldham@wellingtonwater.co.nz::ca51463a-de0e-4b9f-b42b-5ac0e54e9fe3" providerId="AD" clId="Web-{330ADC0B-1FB5-4DD2-B4B7-1A3FE3534ADA}" dt="2023-06-15T03:15:57.730" v="364" actId="20577"/>
          <ac:spMkLst>
            <pc:docMk/>
            <pc:sldMk cId="773358250" sldId="342"/>
            <ac:spMk id="3" creationId="{AEA4170F-D18B-0C6A-E7AB-DF9F9C0E3CD2}"/>
          </ac:spMkLst>
        </pc:spChg>
        <pc:spChg chg="add mod">
          <ac:chgData name="Nick Oldham" userId="S::nick.oldham@wellingtonwater.co.nz::ca51463a-de0e-4b9f-b42b-5ac0e54e9fe3" providerId="AD" clId="Web-{330ADC0B-1FB5-4DD2-B4B7-1A3FE3534ADA}" dt="2023-06-15T03:15:29.901" v="361" actId="20577"/>
          <ac:spMkLst>
            <pc:docMk/>
            <pc:sldMk cId="773358250" sldId="342"/>
            <ac:spMk id="5" creationId="{D4F2E2E2-8DD0-F646-DC5C-8D339EEF34C1}"/>
          </ac:spMkLst>
        </pc:spChg>
        <pc:picChg chg="del mod">
          <ac:chgData name="Nick Oldham" userId="S::nick.oldham@wellingtonwater.co.nz::ca51463a-de0e-4b9f-b42b-5ac0e54e9fe3" providerId="AD" clId="Web-{330ADC0B-1FB5-4DD2-B4B7-1A3FE3534ADA}" dt="2023-06-15T03:11:43.082" v="319"/>
          <ac:picMkLst>
            <pc:docMk/>
            <pc:sldMk cId="773358250" sldId="342"/>
            <ac:picMk id="4" creationId="{129ADB79-7784-73A1-F2E8-D578F9B119C9}"/>
          </ac:picMkLst>
        </pc:picChg>
        <pc:picChg chg="add mod">
          <ac:chgData name="Nick Oldham" userId="S::nick.oldham@wellingtonwater.co.nz::ca51463a-de0e-4b9f-b42b-5ac0e54e9fe3" providerId="AD" clId="Web-{330ADC0B-1FB5-4DD2-B4B7-1A3FE3534ADA}" dt="2023-06-15T03:15:38.511" v="363" actId="1076"/>
          <ac:picMkLst>
            <pc:docMk/>
            <pc:sldMk cId="773358250" sldId="342"/>
            <ac:picMk id="6" creationId="{51A00F2D-86B1-F9F8-B838-E9832159273A}"/>
          </ac:picMkLst>
        </pc:picChg>
        <pc:picChg chg="add mod">
          <ac:chgData name="Nick Oldham" userId="S::nick.oldham@wellingtonwater.co.nz::ca51463a-de0e-4b9f-b42b-5ac0e54e9fe3" providerId="AD" clId="Web-{330ADC0B-1FB5-4DD2-B4B7-1A3FE3534ADA}" dt="2023-06-15T03:15:36.683" v="362" actId="1076"/>
          <ac:picMkLst>
            <pc:docMk/>
            <pc:sldMk cId="773358250" sldId="342"/>
            <ac:picMk id="7" creationId="{B76BE902-83AA-6A0D-E573-3D4D6A8FC44C}"/>
          </ac:picMkLst>
        </pc:picChg>
      </pc:sldChg>
      <pc:sldChg chg="addSp modSp">
        <pc:chgData name="Nick Oldham" userId="S::nick.oldham@wellingtonwater.co.nz::ca51463a-de0e-4b9f-b42b-5ac0e54e9fe3" providerId="AD" clId="Web-{330ADC0B-1FB5-4DD2-B4B7-1A3FE3534ADA}" dt="2023-06-15T03:15:02.651" v="356" actId="20577"/>
        <pc:sldMkLst>
          <pc:docMk/>
          <pc:sldMk cId="2497751471" sldId="343"/>
        </pc:sldMkLst>
        <pc:spChg chg="mod">
          <ac:chgData name="Nick Oldham" userId="S::nick.oldham@wellingtonwater.co.nz::ca51463a-de0e-4b9f-b42b-5ac0e54e9fe3" providerId="AD" clId="Web-{330ADC0B-1FB5-4DD2-B4B7-1A3FE3534ADA}" dt="2023-06-15T03:15:02.651" v="356" actId="20577"/>
          <ac:spMkLst>
            <pc:docMk/>
            <pc:sldMk cId="2497751471" sldId="343"/>
            <ac:spMk id="3" creationId="{B3F4B99C-502C-1B5A-EBE3-81D09385A3B6}"/>
          </ac:spMkLst>
        </pc:spChg>
        <pc:picChg chg="add mod">
          <ac:chgData name="Nick Oldham" userId="S::nick.oldham@wellingtonwater.co.nz::ca51463a-de0e-4b9f-b42b-5ac0e54e9fe3" providerId="AD" clId="Web-{330ADC0B-1FB5-4DD2-B4B7-1A3FE3534ADA}" dt="2023-06-15T03:07:59.341" v="274" actId="1076"/>
          <ac:picMkLst>
            <pc:docMk/>
            <pc:sldMk cId="2497751471" sldId="343"/>
            <ac:picMk id="4" creationId="{DAED614B-23EF-4F4E-4649-F6879A73E372}"/>
          </ac:picMkLst>
        </pc:picChg>
      </pc:sldChg>
    </pc:docChg>
  </pc:docChgLst>
  <pc:docChgLst>
    <pc:chgData name="Chris Anderson" userId="623e433d-91ef-4503-9d0a-9d6880e1bd09" providerId="ADAL" clId="{491D267D-690F-473E-BA3D-A9A5E608AE35}"/>
    <pc:docChg chg="undo custSel addSld delSld modSld sldOrd modNotesMaster">
      <pc:chgData name="Chris Anderson" userId="623e433d-91ef-4503-9d0a-9d6880e1bd09" providerId="ADAL" clId="{491D267D-690F-473E-BA3D-A9A5E608AE35}" dt="2023-07-12T20:51:08.538" v="504" actId="14100"/>
      <pc:docMkLst>
        <pc:docMk/>
      </pc:docMkLst>
      <pc:sldChg chg="addSp modSp del mod modClrScheme chgLayout">
        <pc:chgData name="Chris Anderson" userId="623e433d-91ef-4503-9d0a-9d6880e1bd09" providerId="ADAL" clId="{491D267D-690F-473E-BA3D-A9A5E608AE35}" dt="2023-06-13T00:16:16.832" v="97" actId="47"/>
        <pc:sldMkLst>
          <pc:docMk/>
          <pc:sldMk cId="0" sldId="281"/>
        </pc:sldMkLst>
        <pc:spChg chg="add mod ord">
          <ac:chgData name="Chris Anderson" userId="623e433d-91ef-4503-9d0a-9d6880e1bd09" providerId="ADAL" clId="{491D267D-690F-473E-BA3D-A9A5E608AE35}" dt="2023-06-13T00:15:47.236" v="45" actId="700"/>
          <ac:spMkLst>
            <pc:docMk/>
            <pc:sldMk cId="0" sldId="281"/>
            <ac:spMk id="2" creationId="{93B16502-ABD4-CE8B-641A-1EB6AADDC36B}"/>
          </ac:spMkLst>
        </pc:spChg>
        <pc:spChg chg="add mod ord">
          <ac:chgData name="Chris Anderson" userId="623e433d-91ef-4503-9d0a-9d6880e1bd09" providerId="ADAL" clId="{491D267D-690F-473E-BA3D-A9A5E608AE35}" dt="2023-06-13T00:15:47.236" v="45" actId="700"/>
          <ac:spMkLst>
            <pc:docMk/>
            <pc:sldMk cId="0" sldId="281"/>
            <ac:spMk id="3" creationId="{D66E7948-F995-5193-C005-1AA8C982BF77}"/>
          </ac:spMkLst>
        </pc:spChg>
      </pc:sldChg>
      <pc:sldChg chg="del">
        <pc:chgData name="Chris Anderson" userId="623e433d-91ef-4503-9d0a-9d6880e1bd09" providerId="ADAL" clId="{491D267D-690F-473E-BA3D-A9A5E608AE35}" dt="2023-06-13T00:22:01.986" v="372" actId="47"/>
        <pc:sldMkLst>
          <pc:docMk/>
          <pc:sldMk cId="0" sldId="292"/>
        </pc:sldMkLst>
      </pc:sldChg>
      <pc:sldChg chg="delSp modSp del mod">
        <pc:chgData name="Chris Anderson" userId="623e433d-91ef-4503-9d0a-9d6880e1bd09" providerId="ADAL" clId="{491D267D-690F-473E-BA3D-A9A5E608AE35}" dt="2023-06-13T00:15:20.645" v="44" actId="47"/>
        <pc:sldMkLst>
          <pc:docMk/>
          <pc:sldMk cId="0" sldId="297"/>
        </pc:sldMkLst>
        <pc:spChg chg="del">
          <ac:chgData name="Chris Anderson" userId="623e433d-91ef-4503-9d0a-9d6880e1bd09" providerId="ADAL" clId="{491D267D-690F-473E-BA3D-A9A5E608AE35}" dt="2023-06-13T00:06:32.159" v="2" actId="478"/>
          <ac:spMkLst>
            <pc:docMk/>
            <pc:sldMk cId="0" sldId="297"/>
            <ac:spMk id="2" creationId="{00000000-0000-0000-0000-000000000000}"/>
          </ac:spMkLst>
        </pc:spChg>
        <pc:spChg chg="del">
          <ac:chgData name="Chris Anderson" userId="623e433d-91ef-4503-9d0a-9d6880e1bd09" providerId="ADAL" clId="{491D267D-690F-473E-BA3D-A9A5E608AE35}" dt="2023-06-13T00:06:31.557" v="1" actId="478"/>
          <ac:spMkLst>
            <pc:docMk/>
            <pc:sldMk cId="0" sldId="297"/>
            <ac:spMk id="3" creationId="{00000000-0000-0000-0000-000000000000}"/>
          </ac:spMkLst>
        </pc:spChg>
        <pc:graphicFrameChg chg="del mod">
          <ac:chgData name="Chris Anderson" userId="623e433d-91ef-4503-9d0a-9d6880e1bd09" providerId="ADAL" clId="{491D267D-690F-473E-BA3D-A9A5E608AE35}" dt="2023-06-13T00:06:28.601" v="0" actId="478"/>
          <ac:graphicFrameMkLst>
            <pc:docMk/>
            <pc:sldMk cId="0" sldId="297"/>
            <ac:graphicFrameMk id="4" creationId="{00000000-0000-0000-0000-000000000000}"/>
          </ac:graphicFrameMkLst>
        </pc:graphicFrameChg>
      </pc:sldChg>
      <pc:sldChg chg="del">
        <pc:chgData name="Chris Anderson" userId="623e433d-91ef-4503-9d0a-9d6880e1bd09" providerId="ADAL" clId="{491D267D-690F-473E-BA3D-A9A5E608AE35}" dt="2023-06-13T00:13:19.639" v="29" actId="47"/>
        <pc:sldMkLst>
          <pc:docMk/>
          <pc:sldMk cId="0" sldId="298"/>
        </pc:sldMkLst>
      </pc:sldChg>
      <pc:sldChg chg="del">
        <pc:chgData name="Chris Anderson" userId="623e433d-91ef-4503-9d0a-9d6880e1bd09" providerId="ADAL" clId="{491D267D-690F-473E-BA3D-A9A5E608AE35}" dt="2023-06-13T00:14:24.047" v="37" actId="47"/>
        <pc:sldMkLst>
          <pc:docMk/>
          <pc:sldMk cId="0" sldId="299"/>
        </pc:sldMkLst>
      </pc:sldChg>
      <pc:sldChg chg="delSp modSp del mod">
        <pc:chgData name="Chris Anderson" userId="623e433d-91ef-4503-9d0a-9d6880e1bd09" providerId="ADAL" clId="{491D267D-690F-473E-BA3D-A9A5E608AE35}" dt="2023-06-13T00:12:33.188" v="28" actId="47"/>
        <pc:sldMkLst>
          <pc:docMk/>
          <pc:sldMk cId="0" sldId="300"/>
        </pc:sldMkLst>
        <pc:graphicFrameChg chg="del mod">
          <ac:chgData name="Chris Anderson" userId="623e433d-91ef-4503-9d0a-9d6880e1bd09" providerId="ADAL" clId="{491D267D-690F-473E-BA3D-A9A5E608AE35}" dt="2023-06-13T00:10:41.126" v="10" actId="478"/>
          <ac:graphicFrameMkLst>
            <pc:docMk/>
            <pc:sldMk cId="0" sldId="300"/>
            <ac:graphicFrameMk id="4" creationId="{00000000-0000-0000-0000-000000000000}"/>
          </ac:graphicFrameMkLst>
        </pc:graphicFrameChg>
      </pc:sldChg>
      <pc:sldChg chg="addSp delSp modSp new del mod modAnim">
        <pc:chgData name="Chris Anderson" userId="623e433d-91ef-4503-9d0a-9d6880e1bd09" providerId="ADAL" clId="{491D267D-690F-473E-BA3D-A9A5E608AE35}" dt="2023-06-13T00:09:51.306" v="9" actId="47"/>
        <pc:sldMkLst>
          <pc:docMk/>
          <pc:sldMk cId="2332531243" sldId="303"/>
        </pc:sldMkLst>
        <pc:spChg chg="del">
          <ac:chgData name="Chris Anderson" userId="623e433d-91ef-4503-9d0a-9d6880e1bd09" providerId="ADAL" clId="{491D267D-690F-473E-BA3D-A9A5E608AE35}" dt="2023-06-13T00:06:37.032" v="4" actId="478"/>
          <ac:spMkLst>
            <pc:docMk/>
            <pc:sldMk cId="2332531243" sldId="303"/>
            <ac:spMk id="2" creationId="{26F52737-F6DC-7EF7-3106-EB97FD1AD86B}"/>
          </ac:spMkLst>
        </pc:spChg>
        <pc:spChg chg="del">
          <ac:chgData name="Chris Anderson" userId="623e433d-91ef-4503-9d0a-9d6880e1bd09" providerId="ADAL" clId="{491D267D-690F-473E-BA3D-A9A5E608AE35}" dt="2023-06-13T00:06:37.678" v="5" actId="478"/>
          <ac:spMkLst>
            <pc:docMk/>
            <pc:sldMk cId="2332531243" sldId="303"/>
            <ac:spMk id="3" creationId="{53D296AD-F9BD-8D42-A7EE-6E7B6F2A5CF3}"/>
          </ac:spMkLst>
        </pc:spChg>
        <pc:picChg chg="add mod">
          <ac:chgData name="Chris Anderson" userId="623e433d-91ef-4503-9d0a-9d6880e1bd09" providerId="ADAL" clId="{491D267D-690F-473E-BA3D-A9A5E608AE35}" dt="2023-06-13T00:07:05.001" v="8" actId="14100"/>
          <ac:picMkLst>
            <pc:docMk/>
            <pc:sldMk cId="2332531243" sldId="303"/>
            <ac:picMk id="4" creationId="{8086FA93-6A92-08E9-8B6D-810A3B77FACF}"/>
          </ac:picMkLst>
        </pc:picChg>
      </pc:sldChg>
      <pc:sldChg chg="addSp delSp modSp mod">
        <pc:chgData name="Chris Anderson" userId="623e433d-91ef-4503-9d0a-9d6880e1bd09" providerId="ADAL" clId="{491D267D-690F-473E-BA3D-A9A5E608AE35}" dt="2023-07-12T20:49:10.234" v="503" actId="1076"/>
        <pc:sldMkLst>
          <pc:docMk/>
          <pc:sldMk cId="66305601" sldId="304"/>
        </pc:sldMkLst>
        <pc:grpChg chg="del">
          <ac:chgData name="Chris Anderson" userId="623e433d-91ef-4503-9d0a-9d6880e1bd09" providerId="ADAL" clId="{491D267D-690F-473E-BA3D-A9A5E608AE35}" dt="2023-07-12T20:49:02.900" v="501" actId="478"/>
          <ac:grpSpMkLst>
            <pc:docMk/>
            <pc:sldMk cId="66305601" sldId="304"/>
            <ac:grpSpMk id="4" creationId="{8CDC9E00-89F2-9F51-12F2-2ECE863D2B2A}"/>
          </ac:grpSpMkLst>
        </pc:grpChg>
        <pc:picChg chg="add mod">
          <ac:chgData name="Chris Anderson" userId="623e433d-91ef-4503-9d0a-9d6880e1bd09" providerId="ADAL" clId="{491D267D-690F-473E-BA3D-A9A5E608AE35}" dt="2023-07-12T20:49:10.234" v="503" actId="1076"/>
          <ac:picMkLst>
            <pc:docMk/>
            <pc:sldMk cId="66305601" sldId="304"/>
            <ac:picMk id="11" creationId="{1FB8A348-54FC-2964-566A-0E9FDBFB7ED3}"/>
          </ac:picMkLst>
        </pc:picChg>
      </pc:sldChg>
      <pc:sldChg chg="new">
        <pc:chgData name="Chris Anderson" userId="623e433d-91ef-4503-9d0a-9d6880e1bd09" providerId="ADAL" clId="{491D267D-690F-473E-BA3D-A9A5E608AE35}" dt="2023-06-13T00:10:43.558" v="11" actId="680"/>
        <pc:sldMkLst>
          <pc:docMk/>
          <pc:sldMk cId="1229904994" sldId="305"/>
        </pc:sldMkLst>
      </pc:sldChg>
      <pc:sldChg chg="addSp delSp modSp mod ord modClrScheme modAnim chgLayout">
        <pc:chgData name="Chris Anderson" userId="623e433d-91ef-4503-9d0a-9d6880e1bd09" providerId="ADAL" clId="{491D267D-690F-473E-BA3D-A9A5E608AE35}" dt="2023-06-13T00:11:33.370" v="20"/>
        <pc:sldMkLst>
          <pc:docMk/>
          <pc:sldMk cId="1229904994" sldId="306"/>
        </pc:sldMkLst>
        <pc:spChg chg="del">
          <ac:chgData name="Chris Anderson" userId="623e433d-91ef-4503-9d0a-9d6880e1bd09" providerId="ADAL" clId="{491D267D-690F-473E-BA3D-A9A5E608AE35}" dt="2023-06-13T00:10:48.789" v="12"/>
          <ac:spMkLst>
            <pc:docMk/>
            <pc:sldMk cId="1229904994" sldId="306"/>
            <ac:spMk id="2" creationId="{7F056700-1183-ACC0-AE0F-71DD8A50C786}"/>
          </ac:spMkLst>
        </pc:spChg>
        <pc:spChg chg="del">
          <ac:chgData name="Chris Anderson" userId="623e433d-91ef-4503-9d0a-9d6880e1bd09" providerId="ADAL" clId="{491D267D-690F-473E-BA3D-A9A5E608AE35}" dt="2023-06-13T00:10:48.789" v="12"/>
          <ac:spMkLst>
            <pc:docMk/>
            <pc:sldMk cId="1229904994" sldId="306"/>
            <ac:spMk id="3" creationId="{10886F41-D895-792D-2408-409A4D95E53B}"/>
          </ac:spMkLst>
        </pc:spChg>
        <pc:spChg chg="del">
          <ac:chgData name="Chris Anderson" userId="623e433d-91ef-4503-9d0a-9d6880e1bd09" providerId="ADAL" clId="{491D267D-690F-473E-BA3D-A9A5E608AE35}" dt="2023-06-13T00:10:48.789" v="12"/>
          <ac:spMkLst>
            <pc:docMk/>
            <pc:sldMk cId="1229904994" sldId="306"/>
            <ac:spMk id="4" creationId="{6CC42583-16C3-6EF6-C530-51A3DD633DCE}"/>
          </ac:spMkLst>
        </pc:spChg>
        <pc:spChg chg="add del mod ord">
          <ac:chgData name="Chris Anderson" userId="623e433d-91ef-4503-9d0a-9d6880e1bd09" providerId="ADAL" clId="{491D267D-690F-473E-BA3D-A9A5E608AE35}" dt="2023-06-13T00:10:51.455" v="13" actId="700"/>
          <ac:spMkLst>
            <pc:docMk/>
            <pc:sldMk cId="1229904994" sldId="306"/>
            <ac:spMk id="5" creationId="{2986E354-65C1-2E70-BFFC-B01AB5CD281F}"/>
          </ac:spMkLst>
        </pc:spChg>
        <pc:spChg chg="add del mod ord">
          <ac:chgData name="Chris Anderson" userId="623e433d-91ef-4503-9d0a-9d6880e1bd09" providerId="ADAL" clId="{491D267D-690F-473E-BA3D-A9A5E608AE35}" dt="2023-06-13T00:10:51.455" v="13" actId="700"/>
          <ac:spMkLst>
            <pc:docMk/>
            <pc:sldMk cId="1229904994" sldId="306"/>
            <ac:spMk id="6" creationId="{89E89272-E909-E948-DB58-0D0C8C01AB7C}"/>
          </ac:spMkLst>
        </pc:spChg>
        <pc:spChg chg="add del mod">
          <ac:chgData name="Chris Anderson" userId="623e433d-91ef-4503-9d0a-9d6880e1bd09" providerId="ADAL" clId="{491D267D-690F-473E-BA3D-A9A5E608AE35}" dt="2023-06-13T00:10:51.455" v="13" actId="700"/>
          <ac:spMkLst>
            <pc:docMk/>
            <pc:sldMk cId="1229904994" sldId="306"/>
            <ac:spMk id="7" creationId="{F0C6619C-F13C-A903-2E31-7185EFF42881}"/>
          </ac:spMkLst>
        </pc:spChg>
        <pc:spChg chg="add del mod ord">
          <ac:chgData name="Chris Anderson" userId="623e433d-91ef-4503-9d0a-9d6880e1bd09" providerId="ADAL" clId="{491D267D-690F-473E-BA3D-A9A5E608AE35}" dt="2023-06-13T00:10:53.518" v="15" actId="478"/>
          <ac:spMkLst>
            <pc:docMk/>
            <pc:sldMk cId="1229904994" sldId="306"/>
            <ac:spMk id="8" creationId="{838E11BC-5E83-7DFA-8492-305175339AED}"/>
          </ac:spMkLst>
        </pc:spChg>
        <pc:spChg chg="add del mod ord">
          <ac:chgData name="Chris Anderson" userId="623e433d-91ef-4503-9d0a-9d6880e1bd09" providerId="ADAL" clId="{491D267D-690F-473E-BA3D-A9A5E608AE35}" dt="2023-06-13T00:10:52.958" v="14" actId="478"/>
          <ac:spMkLst>
            <pc:docMk/>
            <pc:sldMk cId="1229904994" sldId="306"/>
            <ac:spMk id="9" creationId="{18E1A842-DB3F-1F01-E7DC-1F1205BFEE90}"/>
          </ac:spMkLst>
        </pc:spChg>
        <pc:picChg chg="add mod">
          <ac:chgData name="Chris Anderson" userId="623e433d-91ef-4503-9d0a-9d6880e1bd09" providerId="ADAL" clId="{491D267D-690F-473E-BA3D-A9A5E608AE35}" dt="2023-06-13T00:11:28.311" v="18" actId="14100"/>
          <ac:picMkLst>
            <pc:docMk/>
            <pc:sldMk cId="1229904994" sldId="306"/>
            <ac:picMk id="10" creationId="{C81C2C1B-F0B5-5B17-C4C7-D788AB059F4F}"/>
          </ac:picMkLst>
        </pc:picChg>
      </pc:sldChg>
      <pc:sldChg chg="addSp delSp modSp new mod modClrScheme modAnim chgLayout">
        <pc:chgData name="Chris Anderson" userId="623e433d-91ef-4503-9d0a-9d6880e1bd09" providerId="ADAL" clId="{491D267D-690F-473E-BA3D-A9A5E608AE35}" dt="2023-06-13T00:12:31.599" v="27" actId="14100"/>
        <pc:sldMkLst>
          <pc:docMk/>
          <pc:sldMk cId="1952828768" sldId="307"/>
        </pc:sldMkLst>
        <pc:spChg chg="del mod ord">
          <ac:chgData name="Chris Anderson" userId="623e433d-91ef-4503-9d0a-9d6880e1bd09" providerId="ADAL" clId="{491D267D-690F-473E-BA3D-A9A5E608AE35}" dt="2023-06-13T00:11:56.445" v="22" actId="700"/>
          <ac:spMkLst>
            <pc:docMk/>
            <pc:sldMk cId="1952828768" sldId="307"/>
            <ac:spMk id="2" creationId="{D5DD219F-D76E-1DFD-F0ED-64D266787626}"/>
          </ac:spMkLst>
        </pc:spChg>
        <pc:spChg chg="del mod ord">
          <ac:chgData name="Chris Anderson" userId="623e433d-91ef-4503-9d0a-9d6880e1bd09" providerId="ADAL" clId="{491D267D-690F-473E-BA3D-A9A5E608AE35}" dt="2023-06-13T00:11:56.445" v="22" actId="700"/>
          <ac:spMkLst>
            <pc:docMk/>
            <pc:sldMk cId="1952828768" sldId="307"/>
            <ac:spMk id="3" creationId="{C94966FB-0ECB-5BAC-926D-3CBCE0225E56}"/>
          </ac:spMkLst>
        </pc:spChg>
        <pc:spChg chg="del">
          <ac:chgData name="Chris Anderson" userId="623e433d-91ef-4503-9d0a-9d6880e1bd09" providerId="ADAL" clId="{491D267D-690F-473E-BA3D-A9A5E608AE35}" dt="2023-06-13T00:11:56.445" v="22" actId="700"/>
          <ac:spMkLst>
            <pc:docMk/>
            <pc:sldMk cId="1952828768" sldId="307"/>
            <ac:spMk id="4" creationId="{0338DF39-8057-E665-CD19-8FB0A211420C}"/>
          </ac:spMkLst>
        </pc:spChg>
        <pc:spChg chg="add del mod ord">
          <ac:chgData name="Chris Anderson" userId="623e433d-91ef-4503-9d0a-9d6880e1bd09" providerId="ADAL" clId="{491D267D-690F-473E-BA3D-A9A5E608AE35}" dt="2023-06-13T00:12:00.198" v="23" actId="478"/>
          <ac:spMkLst>
            <pc:docMk/>
            <pc:sldMk cId="1952828768" sldId="307"/>
            <ac:spMk id="5" creationId="{AFDE4B45-5094-52D0-6E35-FFDC7FFB700F}"/>
          </ac:spMkLst>
        </pc:spChg>
        <pc:spChg chg="add del mod ord">
          <ac:chgData name="Chris Anderson" userId="623e433d-91ef-4503-9d0a-9d6880e1bd09" providerId="ADAL" clId="{491D267D-690F-473E-BA3D-A9A5E608AE35}" dt="2023-06-13T00:12:01.070" v="24" actId="478"/>
          <ac:spMkLst>
            <pc:docMk/>
            <pc:sldMk cId="1952828768" sldId="307"/>
            <ac:spMk id="6" creationId="{0B4E318F-7A5A-A851-593F-3786BFF71898}"/>
          </ac:spMkLst>
        </pc:spChg>
        <pc:picChg chg="add mod">
          <ac:chgData name="Chris Anderson" userId="623e433d-91ef-4503-9d0a-9d6880e1bd09" providerId="ADAL" clId="{491D267D-690F-473E-BA3D-A9A5E608AE35}" dt="2023-06-13T00:12:31.599" v="27" actId="14100"/>
          <ac:picMkLst>
            <pc:docMk/>
            <pc:sldMk cId="1952828768" sldId="307"/>
            <ac:picMk id="7" creationId="{8B9B8A9A-FC76-511C-6C3D-4B36B6F002C3}"/>
          </ac:picMkLst>
        </pc:picChg>
      </pc:sldChg>
      <pc:sldChg chg="addSp delSp modSp new del mod modClrScheme modAnim modShow chgLayout">
        <pc:chgData name="Chris Anderson" userId="623e433d-91ef-4503-9d0a-9d6880e1bd09" providerId="ADAL" clId="{491D267D-690F-473E-BA3D-A9A5E608AE35}" dt="2023-07-12T20:42:56.533" v="492" actId="47"/>
        <pc:sldMkLst>
          <pc:docMk/>
          <pc:sldMk cId="2286554088" sldId="308"/>
        </pc:sldMkLst>
        <pc:spChg chg="del mod ord">
          <ac:chgData name="Chris Anderson" userId="623e433d-91ef-4503-9d0a-9d6880e1bd09" providerId="ADAL" clId="{491D267D-690F-473E-BA3D-A9A5E608AE35}" dt="2023-06-13T00:13:26.181" v="31" actId="700"/>
          <ac:spMkLst>
            <pc:docMk/>
            <pc:sldMk cId="2286554088" sldId="308"/>
            <ac:spMk id="2" creationId="{4F378843-983C-55CF-D520-A9152F0DEF7B}"/>
          </ac:spMkLst>
        </pc:spChg>
        <pc:spChg chg="del mod ord">
          <ac:chgData name="Chris Anderson" userId="623e433d-91ef-4503-9d0a-9d6880e1bd09" providerId="ADAL" clId="{491D267D-690F-473E-BA3D-A9A5E608AE35}" dt="2023-06-13T00:13:26.181" v="31" actId="700"/>
          <ac:spMkLst>
            <pc:docMk/>
            <pc:sldMk cId="2286554088" sldId="308"/>
            <ac:spMk id="3" creationId="{F244B58D-F47F-45CD-FD17-AB991F5C302A}"/>
          </ac:spMkLst>
        </pc:spChg>
        <pc:spChg chg="del">
          <ac:chgData name="Chris Anderson" userId="623e433d-91ef-4503-9d0a-9d6880e1bd09" providerId="ADAL" clId="{491D267D-690F-473E-BA3D-A9A5E608AE35}" dt="2023-06-13T00:13:26.181" v="31" actId="700"/>
          <ac:spMkLst>
            <pc:docMk/>
            <pc:sldMk cId="2286554088" sldId="308"/>
            <ac:spMk id="4" creationId="{612EE706-4CDA-8374-805F-05608EFAEE44}"/>
          </ac:spMkLst>
        </pc:spChg>
        <pc:spChg chg="add del mod ord">
          <ac:chgData name="Chris Anderson" userId="623e433d-91ef-4503-9d0a-9d6880e1bd09" providerId="ADAL" clId="{491D267D-690F-473E-BA3D-A9A5E608AE35}" dt="2023-06-13T00:13:30.675" v="33" actId="478"/>
          <ac:spMkLst>
            <pc:docMk/>
            <pc:sldMk cId="2286554088" sldId="308"/>
            <ac:spMk id="5" creationId="{B818377B-732C-1C36-49FF-8F7731B24118}"/>
          </ac:spMkLst>
        </pc:spChg>
        <pc:spChg chg="add del mod ord">
          <ac:chgData name="Chris Anderson" userId="623e433d-91ef-4503-9d0a-9d6880e1bd09" providerId="ADAL" clId="{491D267D-690F-473E-BA3D-A9A5E608AE35}" dt="2023-06-13T00:13:30.078" v="32" actId="478"/>
          <ac:spMkLst>
            <pc:docMk/>
            <pc:sldMk cId="2286554088" sldId="308"/>
            <ac:spMk id="6" creationId="{C8619A20-101F-1829-4C23-9DCEF212D42C}"/>
          </ac:spMkLst>
        </pc:spChg>
        <pc:picChg chg="add mod">
          <ac:chgData name="Chris Anderson" userId="623e433d-91ef-4503-9d0a-9d6880e1bd09" providerId="ADAL" clId="{491D267D-690F-473E-BA3D-A9A5E608AE35}" dt="2023-06-13T00:14:01.031" v="36" actId="14100"/>
          <ac:picMkLst>
            <pc:docMk/>
            <pc:sldMk cId="2286554088" sldId="308"/>
            <ac:picMk id="7" creationId="{5E418B0E-88B8-2C6D-AB64-0E8E2AF695DB}"/>
          </ac:picMkLst>
        </pc:picChg>
      </pc:sldChg>
      <pc:sldChg chg="addSp delSp modSp new mod modAnim">
        <pc:chgData name="Chris Anderson" userId="623e433d-91ef-4503-9d0a-9d6880e1bd09" providerId="ADAL" clId="{491D267D-690F-473E-BA3D-A9A5E608AE35}" dt="2023-07-11T23:50:59.682" v="386"/>
        <pc:sldMkLst>
          <pc:docMk/>
          <pc:sldMk cId="1968094880" sldId="309"/>
        </pc:sldMkLst>
        <pc:spChg chg="del">
          <ac:chgData name="Chris Anderson" userId="623e433d-91ef-4503-9d0a-9d6880e1bd09" providerId="ADAL" clId="{491D267D-690F-473E-BA3D-A9A5E608AE35}" dt="2023-06-13T00:14:55.265" v="40" actId="478"/>
          <ac:spMkLst>
            <pc:docMk/>
            <pc:sldMk cId="1968094880" sldId="309"/>
            <ac:spMk id="2" creationId="{882D2DDB-E9B8-813C-BBEC-6DB55BA6FEA4}"/>
          </ac:spMkLst>
        </pc:spChg>
        <pc:spChg chg="del">
          <ac:chgData name="Chris Anderson" userId="623e433d-91ef-4503-9d0a-9d6880e1bd09" providerId="ADAL" clId="{491D267D-690F-473E-BA3D-A9A5E608AE35}" dt="2023-06-13T00:14:53.550" v="39" actId="478"/>
          <ac:spMkLst>
            <pc:docMk/>
            <pc:sldMk cId="1968094880" sldId="309"/>
            <ac:spMk id="3" creationId="{37A0D592-4DC3-2CFE-B47B-76998FFFCFF3}"/>
          </ac:spMkLst>
        </pc:spChg>
        <pc:picChg chg="add mod">
          <ac:chgData name="Chris Anderson" userId="623e433d-91ef-4503-9d0a-9d6880e1bd09" providerId="ADAL" clId="{491D267D-690F-473E-BA3D-A9A5E608AE35}" dt="2023-06-13T00:15:18.104" v="43" actId="14100"/>
          <ac:picMkLst>
            <pc:docMk/>
            <pc:sldMk cId="1968094880" sldId="309"/>
            <ac:picMk id="4" creationId="{77D00A6E-3017-471A-B041-3320927F9308}"/>
          </ac:picMkLst>
        </pc:picChg>
      </pc:sldChg>
      <pc:sldChg chg="addSp delSp modSp new mod modClrScheme chgLayout">
        <pc:chgData name="Chris Anderson" userId="623e433d-91ef-4503-9d0a-9d6880e1bd09" providerId="ADAL" clId="{491D267D-690F-473E-BA3D-A9A5E608AE35}" dt="2023-06-13T00:16:14.989" v="96" actId="122"/>
        <pc:sldMkLst>
          <pc:docMk/>
          <pc:sldMk cId="4196781791" sldId="310"/>
        </pc:sldMkLst>
        <pc:spChg chg="del mod ord">
          <ac:chgData name="Chris Anderson" userId="623e433d-91ef-4503-9d0a-9d6880e1bd09" providerId="ADAL" clId="{491D267D-690F-473E-BA3D-A9A5E608AE35}" dt="2023-06-13T00:15:59.918" v="47" actId="700"/>
          <ac:spMkLst>
            <pc:docMk/>
            <pc:sldMk cId="4196781791" sldId="310"/>
            <ac:spMk id="2" creationId="{089550CE-E0EF-FDBC-0745-60A90857C9B9}"/>
          </ac:spMkLst>
        </pc:spChg>
        <pc:spChg chg="del">
          <ac:chgData name="Chris Anderson" userId="623e433d-91ef-4503-9d0a-9d6880e1bd09" providerId="ADAL" clId="{491D267D-690F-473E-BA3D-A9A5E608AE35}" dt="2023-06-13T00:15:59.918" v="47" actId="700"/>
          <ac:spMkLst>
            <pc:docMk/>
            <pc:sldMk cId="4196781791" sldId="310"/>
            <ac:spMk id="3" creationId="{D1A0254C-2365-5BA8-7D81-45FFE38B7C40}"/>
          </ac:spMkLst>
        </pc:spChg>
        <pc:spChg chg="add mod ord">
          <ac:chgData name="Chris Anderson" userId="623e433d-91ef-4503-9d0a-9d6880e1bd09" providerId="ADAL" clId="{491D267D-690F-473E-BA3D-A9A5E608AE35}" dt="2023-06-13T00:16:14.989" v="96" actId="122"/>
          <ac:spMkLst>
            <pc:docMk/>
            <pc:sldMk cId="4196781791" sldId="310"/>
            <ac:spMk id="4" creationId="{E3DF7C3A-FA87-8E78-B552-FB3F301D85BA}"/>
          </ac:spMkLst>
        </pc:spChg>
      </pc:sldChg>
      <pc:sldChg chg="addSp delSp modSp new mod modClrScheme chgLayout">
        <pc:chgData name="Chris Anderson" userId="623e433d-91ef-4503-9d0a-9d6880e1bd09" providerId="ADAL" clId="{491D267D-690F-473E-BA3D-A9A5E608AE35}" dt="2023-06-13T00:18:50.943" v="138" actId="20577"/>
        <pc:sldMkLst>
          <pc:docMk/>
          <pc:sldMk cId="1191639479" sldId="311"/>
        </pc:sldMkLst>
        <pc:spChg chg="del mod ord">
          <ac:chgData name="Chris Anderson" userId="623e433d-91ef-4503-9d0a-9d6880e1bd09" providerId="ADAL" clId="{491D267D-690F-473E-BA3D-A9A5E608AE35}" dt="2023-06-13T00:16:27.803" v="99" actId="700"/>
          <ac:spMkLst>
            <pc:docMk/>
            <pc:sldMk cId="1191639479" sldId="311"/>
            <ac:spMk id="2" creationId="{06EF240F-BCDA-2DC6-BC4C-B379ABB8E2BF}"/>
          </ac:spMkLst>
        </pc:spChg>
        <pc:spChg chg="add mod ord">
          <ac:chgData name="Chris Anderson" userId="623e433d-91ef-4503-9d0a-9d6880e1bd09" providerId="ADAL" clId="{491D267D-690F-473E-BA3D-A9A5E608AE35}" dt="2023-06-13T00:18:50.943" v="138" actId="20577"/>
          <ac:spMkLst>
            <pc:docMk/>
            <pc:sldMk cId="1191639479" sldId="311"/>
            <ac:spMk id="3" creationId="{F6238781-E3B4-131B-33FE-CC737FB6BEF1}"/>
          </ac:spMkLst>
        </pc:spChg>
        <pc:spChg chg="add mod ord">
          <ac:chgData name="Chris Anderson" userId="623e433d-91ef-4503-9d0a-9d6880e1bd09" providerId="ADAL" clId="{491D267D-690F-473E-BA3D-A9A5E608AE35}" dt="2023-06-13T00:17:08.069" v="103"/>
          <ac:spMkLst>
            <pc:docMk/>
            <pc:sldMk cId="1191639479" sldId="311"/>
            <ac:spMk id="4" creationId="{68858729-62F7-0B92-8DB2-89CD65CB65C6}"/>
          </ac:spMkLst>
        </pc:spChg>
      </pc:sldChg>
      <pc:sldChg chg="modSp new mod">
        <pc:chgData name="Chris Anderson" userId="623e433d-91ef-4503-9d0a-9d6880e1bd09" providerId="ADAL" clId="{491D267D-690F-473E-BA3D-A9A5E608AE35}" dt="2023-06-13T00:19:15.075" v="167" actId="6549"/>
        <pc:sldMkLst>
          <pc:docMk/>
          <pc:sldMk cId="1008600437" sldId="312"/>
        </pc:sldMkLst>
        <pc:spChg chg="mod">
          <ac:chgData name="Chris Anderson" userId="623e433d-91ef-4503-9d0a-9d6880e1bd09" providerId="ADAL" clId="{491D267D-690F-473E-BA3D-A9A5E608AE35}" dt="2023-06-13T00:19:15.075" v="167" actId="6549"/>
          <ac:spMkLst>
            <pc:docMk/>
            <pc:sldMk cId="1008600437" sldId="312"/>
            <ac:spMk id="2" creationId="{3C0FF621-004F-782C-5523-3B2CD1EAB404}"/>
          </ac:spMkLst>
        </pc:spChg>
      </pc:sldChg>
      <pc:sldChg chg="modSp new mod">
        <pc:chgData name="Chris Anderson" userId="623e433d-91ef-4503-9d0a-9d6880e1bd09" providerId="ADAL" clId="{491D267D-690F-473E-BA3D-A9A5E608AE35}" dt="2023-06-13T00:19:27.150" v="192" actId="20577"/>
        <pc:sldMkLst>
          <pc:docMk/>
          <pc:sldMk cId="1371503991" sldId="313"/>
        </pc:sldMkLst>
        <pc:spChg chg="mod">
          <ac:chgData name="Chris Anderson" userId="623e433d-91ef-4503-9d0a-9d6880e1bd09" providerId="ADAL" clId="{491D267D-690F-473E-BA3D-A9A5E608AE35}" dt="2023-06-13T00:19:27.150" v="192" actId="20577"/>
          <ac:spMkLst>
            <pc:docMk/>
            <pc:sldMk cId="1371503991" sldId="313"/>
            <ac:spMk id="2" creationId="{ED024146-56DB-5D8C-EDA3-39044A23268B}"/>
          </ac:spMkLst>
        </pc:spChg>
      </pc:sldChg>
      <pc:sldChg chg="modSp new mod">
        <pc:chgData name="Chris Anderson" userId="623e433d-91ef-4503-9d0a-9d6880e1bd09" providerId="ADAL" clId="{491D267D-690F-473E-BA3D-A9A5E608AE35}" dt="2023-06-13T00:19:36.015" v="211" actId="20577"/>
        <pc:sldMkLst>
          <pc:docMk/>
          <pc:sldMk cId="2562437003" sldId="314"/>
        </pc:sldMkLst>
        <pc:spChg chg="mod">
          <ac:chgData name="Chris Anderson" userId="623e433d-91ef-4503-9d0a-9d6880e1bd09" providerId="ADAL" clId="{491D267D-690F-473E-BA3D-A9A5E608AE35}" dt="2023-06-13T00:19:36.015" v="211" actId="20577"/>
          <ac:spMkLst>
            <pc:docMk/>
            <pc:sldMk cId="2562437003" sldId="314"/>
            <ac:spMk id="2" creationId="{FBC5FAD7-5A5F-22FF-FA07-50DD3146B49F}"/>
          </ac:spMkLst>
        </pc:spChg>
      </pc:sldChg>
      <pc:sldChg chg="modSp new mod">
        <pc:chgData name="Chris Anderson" userId="623e433d-91ef-4503-9d0a-9d6880e1bd09" providerId="ADAL" clId="{491D267D-690F-473E-BA3D-A9A5E608AE35}" dt="2023-06-13T00:19:49.455" v="240" actId="20577"/>
        <pc:sldMkLst>
          <pc:docMk/>
          <pc:sldMk cId="457972426" sldId="315"/>
        </pc:sldMkLst>
        <pc:spChg chg="mod">
          <ac:chgData name="Chris Anderson" userId="623e433d-91ef-4503-9d0a-9d6880e1bd09" providerId="ADAL" clId="{491D267D-690F-473E-BA3D-A9A5E608AE35}" dt="2023-06-13T00:19:49.455" v="240" actId="20577"/>
          <ac:spMkLst>
            <pc:docMk/>
            <pc:sldMk cId="457972426" sldId="315"/>
            <ac:spMk id="2" creationId="{A6A0A217-3532-4008-EFD5-3396389F6DBB}"/>
          </ac:spMkLst>
        </pc:spChg>
      </pc:sldChg>
      <pc:sldChg chg="modSp new mod">
        <pc:chgData name="Chris Anderson" userId="623e433d-91ef-4503-9d0a-9d6880e1bd09" providerId="ADAL" clId="{491D267D-690F-473E-BA3D-A9A5E608AE35}" dt="2023-06-13T00:20:01.269" v="261" actId="20577"/>
        <pc:sldMkLst>
          <pc:docMk/>
          <pc:sldMk cId="2457831067" sldId="316"/>
        </pc:sldMkLst>
        <pc:spChg chg="mod">
          <ac:chgData name="Chris Anderson" userId="623e433d-91ef-4503-9d0a-9d6880e1bd09" providerId="ADAL" clId="{491D267D-690F-473E-BA3D-A9A5E608AE35}" dt="2023-06-13T00:20:01.269" v="261" actId="20577"/>
          <ac:spMkLst>
            <pc:docMk/>
            <pc:sldMk cId="2457831067" sldId="316"/>
            <ac:spMk id="2" creationId="{03D586B8-9874-30D4-D284-4CB189A0E0C0}"/>
          </ac:spMkLst>
        </pc:spChg>
      </pc:sldChg>
      <pc:sldChg chg="modSp new mod">
        <pc:chgData name="Chris Anderson" userId="623e433d-91ef-4503-9d0a-9d6880e1bd09" providerId="ADAL" clId="{491D267D-690F-473E-BA3D-A9A5E608AE35}" dt="2023-06-13T00:20:10.895" v="279" actId="20577"/>
        <pc:sldMkLst>
          <pc:docMk/>
          <pc:sldMk cId="506932296" sldId="317"/>
        </pc:sldMkLst>
        <pc:spChg chg="mod">
          <ac:chgData name="Chris Anderson" userId="623e433d-91ef-4503-9d0a-9d6880e1bd09" providerId="ADAL" clId="{491D267D-690F-473E-BA3D-A9A5E608AE35}" dt="2023-06-13T00:20:10.895" v="279" actId="20577"/>
          <ac:spMkLst>
            <pc:docMk/>
            <pc:sldMk cId="506932296" sldId="317"/>
            <ac:spMk id="2" creationId="{CCDA0311-6DCB-AA0D-3B91-7C09DA2F0D4C}"/>
          </ac:spMkLst>
        </pc:spChg>
      </pc:sldChg>
      <pc:sldChg chg="modSp new mod">
        <pc:chgData name="Chris Anderson" userId="623e433d-91ef-4503-9d0a-9d6880e1bd09" providerId="ADAL" clId="{491D267D-690F-473E-BA3D-A9A5E608AE35}" dt="2023-06-13T00:20:46.928" v="308" actId="20577"/>
        <pc:sldMkLst>
          <pc:docMk/>
          <pc:sldMk cId="4262404275" sldId="318"/>
        </pc:sldMkLst>
        <pc:spChg chg="mod">
          <ac:chgData name="Chris Anderson" userId="623e433d-91ef-4503-9d0a-9d6880e1bd09" providerId="ADAL" clId="{491D267D-690F-473E-BA3D-A9A5E608AE35}" dt="2023-06-13T00:20:46.928" v="308" actId="20577"/>
          <ac:spMkLst>
            <pc:docMk/>
            <pc:sldMk cId="4262404275" sldId="318"/>
            <ac:spMk id="2" creationId="{FA625D61-DA82-DAE8-0D91-E68014ACB358}"/>
          </ac:spMkLst>
        </pc:spChg>
      </pc:sldChg>
      <pc:sldChg chg="modSp new mod">
        <pc:chgData name="Chris Anderson" userId="623e433d-91ef-4503-9d0a-9d6880e1bd09" providerId="ADAL" clId="{491D267D-690F-473E-BA3D-A9A5E608AE35}" dt="2023-06-13T00:21:05.392" v="330" actId="20577"/>
        <pc:sldMkLst>
          <pc:docMk/>
          <pc:sldMk cId="3459242423" sldId="319"/>
        </pc:sldMkLst>
        <pc:spChg chg="mod">
          <ac:chgData name="Chris Anderson" userId="623e433d-91ef-4503-9d0a-9d6880e1bd09" providerId="ADAL" clId="{491D267D-690F-473E-BA3D-A9A5E608AE35}" dt="2023-06-13T00:21:05.392" v="330" actId="20577"/>
          <ac:spMkLst>
            <pc:docMk/>
            <pc:sldMk cId="3459242423" sldId="319"/>
            <ac:spMk id="2" creationId="{47FAC7B1-3C00-2725-4094-778943EF60F9}"/>
          </ac:spMkLst>
        </pc:spChg>
      </pc:sldChg>
      <pc:sldChg chg="modSp new mod">
        <pc:chgData name="Chris Anderson" userId="623e433d-91ef-4503-9d0a-9d6880e1bd09" providerId="ADAL" clId="{491D267D-690F-473E-BA3D-A9A5E608AE35}" dt="2023-06-13T00:21:15.648" v="349" actId="20577"/>
        <pc:sldMkLst>
          <pc:docMk/>
          <pc:sldMk cId="2261418685" sldId="320"/>
        </pc:sldMkLst>
        <pc:spChg chg="mod">
          <ac:chgData name="Chris Anderson" userId="623e433d-91ef-4503-9d0a-9d6880e1bd09" providerId="ADAL" clId="{491D267D-690F-473E-BA3D-A9A5E608AE35}" dt="2023-06-13T00:21:15.648" v="349" actId="20577"/>
          <ac:spMkLst>
            <pc:docMk/>
            <pc:sldMk cId="2261418685" sldId="320"/>
            <ac:spMk id="2" creationId="{BA5601D2-C8F6-8541-6BDA-FF1AB43EFB66}"/>
          </ac:spMkLst>
        </pc:spChg>
      </pc:sldChg>
      <pc:sldChg chg="modSp new mod">
        <pc:chgData name="Chris Anderson" userId="623e433d-91ef-4503-9d0a-9d6880e1bd09" providerId="ADAL" clId="{491D267D-690F-473E-BA3D-A9A5E608AE35}" dt="2023-06-13T00:21:22.990" v="363" actId="20577"/>
        <pc:sldMkLst>
          <pc:docMk/>
          <pc:sldMk cId="4164234461" sldId="321"/>
        </pc:sldMkLst>
        <pc:spChg chg="mod">
          <ac:chgData name="Chris Anderson" userId="623e433d-91ef-4503-9d0a-9d6880e1bd09" providerId="ADAL" clId="{491D267D-690F-473E-BA3D-A9A5E608AE35}" dt="2023-06-13T00:21:22.990" v="363" actId="20577"/>
          <ac:spMkLst>
            <pc:docMk/>
            <pc:sldMk cId="4164234461" sldId="321"/>
            <ac:spMk id="2" creationId="{B2E08453-C180-5A3A-9EEA-A4B35B522BF5}"/>
          </ac:spMkLst>
        </pc:spChg>
      </pc:sldChg>
      <pc:sldChg chg="modSp new mod">
        <pc:chgData name="Chris Anderson" userId="623e433d-91ef-4503-9d0a-9d6880e1bd09" providerId="ADAL" clId="{491D267D-690F-473E-BA3D-A9A5E608AE35}" dt="2023-06-13T00:21:33.920" v="371" actId="20577"/>
        <pc:sldMkLst>
          <pc:docMk/>
          <pc:sldMk cId="1767902860" sldId="322"/>
        </pc:sldMkLst>
        <pc:spChg chg="mod">
          <ac:chgData name="Chris Anderson" userId="623e433d-91ef-4503-9d0a-9d6880e1bd09" providerId="ADAL" clId="{491D267D-690F-473E-BA3D-A9A5E608AE35}" dt="2023-06-13T00:21:33.920" v="371" actId="20577"/>
          <ac:spMkLst>
            <pc:docMk/>
            <pc:sldMk cId="1767902860" sldId="322"/>
            <ac:spMk id="2" creationId="{AECBDD8D-D671-1947-5D6D-8AB7B37C84B1}"/>
          </ac:spMkLst>
        </pc:spChg>
      </pc:sldChg>
      <pc:sldChg chg="addSp delSp modSp new mod modClrScheme chgLayout">
        <pc:chgData name="Chris Anderson" userId="623e433d-91ef-4503-9d0a-9d6880e1bd09" providerId="ADAL" clId="{491D267D-690F-473E-BA3D-A9A5E608AE35}" dt="2023-06-13T00:24:45.664" v="383" actId="20577"/>
        <pc:sldMkLst>
          <pc:docMk/>
          <pc:sldMk cId="704591992" sldId="323"/>
        </pc:sldMkLst>
        <pc:spChg chg="del mod ord">
          <ac:chgData name="Chris Anderson" userId="623e433d-91ef-4503-9d0a-9d6880e1bd09" providerId="ADAL" clId="{491D267D-690F-473E-BA3D-A9A5E608AE35}" dt="2023-06-13T00:24:42.358" v="374" actId="700"/>
          <ac:spMkLst>
            <pc:docMk/>
            <pc:sldMk cId="704591992" sldId="323"/>
            <ac:spMk id="2" creationId="{32629C47-7917-85B1-FE64-8F0575789430}"/>
          </ac:spMkLst>
        </pc:spChg>
        <pc:spChg chg="del mod ord">
          <ac:chgData name="Chris Anderson" userId="623e433d-91ef-4503-9d0a-9d6880e1bd09" providerId="ADAL" clId="{491D267D-690F-473E-BA3D-A9A5E608AE35}" dt="2023-06-13T00:24:42.358" v="374" actId="700"/>
          <ac:spMkLst>
            <pc:docMk/>
            <pc:sldMk cId="704591992" sldId="323"/>
            <ac:spMk id="3" creationId="{78FF198F-2047-B559-11A1-14FF28319953}"/>
          </ac:spMkLst>
        </pc:spChg>
        <pc:spChg chg="del">
          <ac:chgData name="Chris Anderson" userId="623e433d-91ef-4503-9d0a-9d6880e1bd09" providerId="ADAL" clId="{491D267D-690F-473E-BA3D-A9A5E608AE35}" dt="2023-06-13T00:24:42.358" v="374" actId="700"/>
          <ac:spMkLst>
            <pc:docMk/>
            <pc:sldMk cId="704591992" sldId="323"/>
            <ac:spMk id="4" creationId="{BAA45DCD-2AD8-C362-92F5-7194F909C761}"/>
          </ac:spMkLst>
        </pc:spChg>
        <pc:spChg chg="add mod ord">
          <ac:chgData name="Chris Anderson" userId="623e433d-91ef-4503-9d0a-9d6880e1bd09" providerId="ADAL" clId="{491D267D-690F-473E-BA3D-A9A5E608AE35}" dt="2023-06-13T00:24:45.664" v="383" actId="20577"/>
          <ac:spMkLst>
            <pc:docMk/>
            <pc:sldMk cId="704591992" sldId="323"/>
            <ac:spMk id="5" creationId="{8A02FACD-4796-1B24-3E40-8CFEF9D762AA}"/>
          </ac:spMkLst>
        </pc:spChg>
        <pc:spChg chg="add mod ord">
          <ac:chgData name="Chris Anderson" userId="623e433d-91ef-4503-9d0a-9d6880e1bd09" providerId="ADAL" clId="{491D267D-690F-473E-BA3D-A9A5E608AE35}" dt="2023-06-13T00:24:42.358" v="374" actId="700"/>
          <ac:spMkLst>
            <pc:docMk/>
            <pc:sldMk cId="704591992" sldId="323"/>
            <ac:spMk id="6" creationId="{AFE521EF-89A1-0EDD-7FA6-CFD3883054FC}"/>
          </ac:spMkLst>
        </pc:spChg>
      </pc:sldChg>
      <pc:sldChg chg="modSp mod">
        <pc:chgData name="Chris Anderson" userId="623e433d-91ef-4503-9d0a-9d6880e1bd09" providerId="ADAL" clId="{491D267D-690F-473E-BA3D-A9A5E608AE35}" dt="2023-07-12T20:43:32.321" v="500" actId="20577"/>
        <pc:sldMkLst>
          <pc:docMk/>
          <pc:sldMk cId="3107143772" sldId="325"/>
        </pc:sldMkLst>
        <pc:spChg chg="mod">
          <ac:chgData name="Chris Anderson" userId="623e433d-91ef-4503-9d0a-9d6880e1bd09" providerId="ADAL" clId="{491D267D-690F-473E-BA3D-A9A5E608AE35}" dt="2023-07-12T20:43:32.321" v="500" actId="20577"/>
          <ac:spMkLst>
            <pc:docMk/>
            <pc:sldMk cId="3107143772" sldId="325"/>
            <ac:spMk id="3" creationId="{B6C16862-E6C7-0A87-E915-EC497B94D77C}"/>
          </ac:spMkLst>
        </pc:spChg>
      </pc:sldChg>
      <pc:sldChg chg="new">
        <pc:chgData name="Chris Anderson" userId="623e433d-91ef-4503-9d0a-9d6880e1bd09" providerId="ADAL" clId="{491D267D-690F-473E-BA3D-A9A5E608AE35}" dt="2023-07-12T20:07:59.578" v="387" actId="680"/>
        <pc:sldMkLst>
          <pc:docMk/>
          <pc:sldMk cId="2874690174" sldId="345"/>
        </pc:sldMkLst>
      </pc:sldChg>
      <pc:sldChg chg="modSp new mod">
        <pc:chgData name="Chris Anderson" userId="623e433d-91ef-4503-9d0a-9d6880e1bd09" providerId="ADAL" clId="{491D267D-690F-473E-BA3D-A9A5E608AE35}" dt="2023-07-12T20:39:10.848" v="491" actId="20577"/>
        <pc:sldMkLst>
          <pc:docMk/>
          <pc:sldMk cId="1696902474" sldId="346"/>
        </pc:sldMkLst>
        <pc:spChg chg="mod">
          <ac:chgData name="Chris Anderson" userId="623e433d-91ef-4503-9d0a-9d6880e1bd09" providerId="ADAL" clId="{491D267D-690F-473E-BA3D-A9A5E608AE35}" dt="2023-07-12T20:08:07.457" v="410" actId="20577"/>
          <ac:spMkLst>
            <pc:docMk/>
            <pc:sldMk cId="1696902474" sldId="346"/>
            <ac:spMk id="2" creationId="{B333A97F-559E-2CB4-70D4-99CF21725B05}"/>
          </ac:spMkLst>
        </pc:spChg>
        <pc:spChg chg="mod">
          <ac:chgData name="Chris Anderson" userId="623e433d-91ef-4503-9d0a-9d6880e1bd09" providerId="ADAL" clId="{491D267D-690F-473E-BA3D-A9A5E608AE35}" dt="2023-07-12T20:39:10.848" v="491" actId="20577"/>
          <ac:spMkLst>
            <pc:docMk/>
            <pc:sldMk cId="1696902474" sldId="346"/>
            <ac:spMk id="3" creationId="{0DE42C05-7BDD-BA15-A019-CBDD73ED3B82}"/>
          </ac:spMkLst>
        </pc:spChg>
      </pc:sldChg>
      <pc:sldChg chg="addSp delSp modSp new mod">
        <pc:chgData name="Chris Anderson" userId="623e433d-91ef-4503-9d0a-9d6880e1bd09" providerId="ADAL" clId="{491D267D-690F-473E-BA3D-A9A5E608AE35}" dt="2023-07-12T20:51:08.538" v="504" actId="14100"/>
        <pc:sldMkLst>
          <pc:docMk/>
          <pc:sldMk cId="3502592945" sldId="347"/>
        </pc:sldMkLst>
        <pc:spChg chg="del">
          <ac:chgData name="Chris Anderson" userId="623e433d-91ef-4503-9d0a-9d6880e1bd09" providerId="ADAL" clId="{491D267D-690F-473E-BA3D-A9A5E608AE35}" dt="2023-07-12T20:24:34.649" v="413" actId="478"/>
          <ac:spMkLst>
            <pc:docMk/>
            <pc:sldMk cId="3502592945" sldId="347"/>
            <ac:spMk id="2" creationId="{95A6E740-822C-1BEE-1FFF-79ADE964F608}"/>
          </ac:spMkLst>
        </pc:spChg>
        <pc:spChg chg="del">
          <ac:chgData name="Chris Anderson" userId="623e433d-91ef-4503-9d0a-9d6880e1bd09" providerId="ADAL" clId="{491D267D-690F-473E-BA3D-A9A5E608AE35}" dt="2023-07-12T20:24:35.710" v="414" actId="478"/>
          <ac:spMkLst>
            <pc:docMk/>
            <pc:sldMk cId="3502592945" sldId="347"/>
            <ac:spMk id="3" creationId="{B77E91B7-49FD-776C-F397-9BE9A0AFB28D}"/>
          </ac:spMkLst>
        </pc:spChg>
        <pc:picChg chg="add mod">
          <ac:chgData name="Chris Anderson" userId="623e433d-91ef-4503-9d0a-9d6880e1bd09" providerId="ADAL" clId="{491D267D-690F-473E-BA3D-A9A5E608AE35}" dt="2023-07-12T20:24:57.918" v="419"/>
          <ac:picMkLst>
            <pc:docMk/>
            <pc:sldMk cId="3502592945" sldId="347"/>
            <ac:picMk id="5" creationId="{133B801A-E2F6-026E-B5BB-7B9A4577945C}"/>
          </ac:picMkLst>
        </pc:picChg>
        <pc:picChg chg="add mod">
          <ac:chgData name="Chris Anderson" userId="623e433d-91ef-4503-9d0a-9d6880e1bd09" providerId="ADAL" clId="{491D267D-690F-473E-BA3D-A9A5E608AE35}" dt="2023-07-12T20:38:46.082" v="476" actId="14100"/>
          <ac:picMkLst>
            <pc:docMk/>
            <pc:sldMk cId="3502592945" sldId="347"/>
            <ac:picMk id="7" creationId="{17AC5CB6-C629-C6C8-641B-86D670B440B8}"/>
          </ac:picMkLst>
        </pc:picChg>
        <pc:picChg chg="add mod modCrop">
          <ac:chgData name="Chris Anderson" userId="623e433d-91ef-4503-9d0a-9d6880e1bd09" providerId="ADAL" clId="{491D267D-690F-473E-BA3D-A9A5E608AE35}" dt="2023-07-12T20:34:27.273" v="475" actId="1076"/>
          <ac:picMkLst>
            <pc:docMk/>
            <pc:sldMk cId="3502592945" sldId="347"/>
            <ac:picMk id="9" creationId="{31E90E9A-CEA6-2D67-8D45-CA33E6181E94}"/>
          </ac:picMkLst>
        </pc:picChg>
        <pc:picChg chg="add mod">
          <ac:chgData name="Chris Anderson" userId="623e433d-91ef-4503-9d0a-9d6880e1bd09" providerId="ADAL" clId="{491D267D-690F-473E-BA3D-A9A5E608AE35}" dt="2023-07-12T20:33:11.898" v="464" actId="1076"/>
          <ac:picMkLst>
            <pc:docMk/>
            <pc:sldMk cId="3502592945" sldId="347"/>
            <ac:picMk id="11" creationId="{05DE97C0-BCE3-457B-9AC1-EDC09A090327}"/>
          </ac:picMkLst>
        </pc:picChg>
        <pc:picChg chg="add mod">
          <ac:chgData name="Chris Anderson" userId="623e433d-91ef-4503-9d0a-9d6880e1bd09" providerId="ADAL" clId="{491D267D-690F-473E-BA3D-A9A5E608AE35}" dt="2023-07-12T20:51:08.538" v="504" actId="14100"/>
          <ac:picMkLst>
            <pc:docMk/>
            <pc:sldMk cId="3502592945" sldId="347"/>
            <ac:picMk id="13" creationId="{3F65BF6E-096A-296A-9994-5AC8463D7F1E}"/>
          </ac:picMkLst>
        </pc:picChg>
        <pc:picChg chg="add mod">
          <ac:chgData name="Chris Anderson" userId="623e433d-91ef-4503-9d0a-9d6880e1bd09" providerId="ADAL" clId="{491D267D-690F-473E-BA3D-A9A5E608AE35}" dt="2023-07-12T20:33:19.329" v="466" actId="14100"/>
          <ac:picMkLst>
            <pc:docMk/>
            <pc:sldMk cId="3502592945" sldId="347"/>
            <ac:picMk id="15" creationId="{566C308F-2673-AA36-707E-905F12E9D487}"/>
          </ac:picMkLst>
        </pc:picChg>
        <pc:picChg chg="add mod">
          <ac:chgData name="Chris Anderson" userId="623e433d-91ef-4503-9d0a-9d6880e1bd09" providerId="ADAL" clId="{491D267D-690F-473E-BA3D-A9A5E608AE35}" dt="2023-07-12T20:33:23.162" v="468" actId="14100"/>
          <ac:picMkLst>
            <pc:docMk/>
            <pc:sldMk cId="3502592945" sldId="347"/>
            <ac:picMk id="17" creationId="{74979AE1-03CD-5197-9498-620DF9014FD5}"/>
          </ac:picMkLst>
        </pc:picChg>
        <pc:picChg chg="add del mod">
          <ac:chgData name="Chris Anderson" userId="623e433d-91ef-4503-9d0a-9d6880e1bd09" providerId="ADAL" clId="{491D267D-690F-473E-BA3D-A9A5E608AE35}" dt="2023-07-12T20:33:49.017" v="471" actId="478"/>
          <ac:picMkLst>
            <pc:docMk/>
            <pc:sldMk cId="3502592945" sldId="347"/>
            <ac:picMk id="19" creationId="{4A31D49E-10F9-1CB0-E751-F585F0540B87}"/>
          </ac:picMkLst>
        </pc:picChg>
      </pc:sldChg>
      <pc:sldMasterChg chg="delSldLayout">
        <pc:chgData name="Chris Anderson" userId="623e433d-91ef-4503-9d0a-9d6880e1bd09" providerId="ADAL" clId="{491D267D-690F-473E-BA3D-A9A5E608AE35}" dt="2023-06-13T00:22:01.986" v="372" actId="47"/>
        <pc:sldMasterMkLst>
          <pc:docMk/>
          <pc:sldMasterMk cId="0" sldId="2147483653"/>
        </pc:sldMasterMkLst>
        <pc:sldLayoutChg chg="del">
          <pc:chgData name="Chris Anderson" userId="623e433d-91ef-4503-9d0a-9d6880e1bd09" providerId="ADAL" clId="{491D267D-690F-473E-BA3D-A9A5E608AE35}" dt="2023-06-13T00:22:01.986" v="372" actId="47"/>
          <pc:sldLayoutMkLst>
            <pc:docMk/>
            <pc:sldMasterMk cId="0" sldId="2147483653"/>
            <pc:sldLayoutMk cId="0" sldId="2147483650"/>
          </pc:sldLayoutMkLst>
        </pc:sldLayoutChg>
      </pc:sldMasterChg>
    </pc:docChg>
  </pc:docChgLst>
  <pc:docChgLst>
    <pc:chgData name="Nick Oldham" userId="S::nick.oldham@wellingtonwater.co.nz::ca51463a-de0e-4b9f-b42b-5ac0e54e9fe3" providerId="AD" clId="Web-{62A2881C-9CE0-47AA-862D-1EB44912555E}"/>
    <pc:docChg chg="modSld">
      <pc:chgData name="Nick Oldham" userId="S::nick.oldham@wellingtonwater.co.nz::ca51463a-de0e-4b9f-b42b-5ac0e54e9fe3" providerId="AD" clId="Web-{62A2881C-9CE0-47AA-862D-1EB44912555E}" dt="2023-06-13T03:19:57.443" v="45" actId="20577"/>
      <pc:docMkLst>
        <pc:docMk/>
      </pc:docMkLst>
      <pc:sldChg chg="addSp modSp">
        <pc:chgData name="Nick Oldham" userId="S::nick.oldham@wellingtonwater.co.nz::ca51463a-de0e-4b9f-b42b-5ac0e54e9fe3" providerId="AD" clId="Web-{62A2881C-9CE0-47AA-862D-1EB44912555E}" dt="2023-06-13T03:13:13.085" v="23" actId="1076"/>
        <pc:sldMkLst>
          <pc:docMk/>
          <pc:sldMk cId="2457831067" sldId="316"/>
        </pc:sldMkLst>
        <pc:spChg chg="mod">
          <ac:chgData name="Nick Oldham" userId="S::nick.oldham@wellingtonwater.co.nz::ca51463a-de0e-4b9f-b42b-5ac0e54e9fe3" providerId="AD" clId="Web-{62A2881C-9CE0-47AA-862D-1EB44912555E}" dt="2023-06-13T03:09:26.311" v="18" actId="20577"/>
          <ac:spMkLst>
            <pc:docMk/>
            <pc:sldMk cId="2457831067" sldId="316"/>
            <ac:spMk id="3" creationId="{1D57A003-EAEC-5D3E-A216-B78748CB529F}"/>
          </ac:spMkLst>
        </pc:spChg>
        <pc:spChg chg="add mod">
          <ac:chgData name="Nick Oldham" userId="S::nick.oldham@wellingtonwater.co.nz::ca51463a-de0e-4b9f-b42b-5ac0e54e9fe3" providerId="AD" clId="Web-{62A2881C-9CE0-47AA-862D-1EB44912555E}" dt="2023-06-13T03:13:13.085" v="23" actId="1076"/>
          <ac:spMkLst>
            <pc:docMk/>
            <pc:sldMk cId="2457831067" sldId="316"/>
            <ac:spMk id="4" creationId="{453E1869-CB5F-A6C9-45DA-989CFE4E0081}"/>
          </ac:spMkLst>
        </pc:spChg>
      </pc:sldChg>
      <pc:sldChg chg="addSp modSp">
        <pc:chgData name="Nick Oldham" userId="S::nick.oldham@wellingtonwater.co.nz::ca51463a-de0e-4b9f-b42b-5ac0e54e9fe3" providerId="AD" clId="Web-{62A2881C-9CE0-47AA-862D-1EB44912555E}" dt="2023-06-13T03:19:57.443" v="45" actId="20577"/>
        <pc:sldMkLst>
          <pc:docMk/>
          <pc:sldMk cId="506932296" sldId="317"/>
        </pc:sldMkLst>
        <pc:spChg chg="mod">
          <ac:chgData name="Nick Oldham" userId="S::nick.oldham@wellingtonwater.co.nz::ca51463a-de0e-4b9f-b42b-5ac0e54e9fe3" providerId="AD" clId="Web-{62A2881C-9CE0-47AA-862D-1EB44912555E}" dt="2023-06-13T03:19:57.443" v="45" actId="20577"/>
          <ac:spMkLst>
            <pc:docMk/>
            <pc:sldMk cId="506932296" sldId="317"/>
            <ac:spMk id="3" creationId="{3F838E26-0722-4BFB-D597-4D991CD3F4E8}"/>
          </ac:spMkLst>
        </pc:spChg>
        <pc:spChg chg="add mod">
          <ac:chgData name="Nick Oldham" userId="S::nick.oldham@wellingtonwater.co.nz::ca51463a-de0e-4b9f-b42b-5ac0e54e9fe3" providerId="AD" clId="Web-{62A2881C-9CE0-47AA-862D-1EB44912555E}" dt="2023-06-13T03:19:44.521" v="40" actId="1076"/>
          <ac:spMkLst>
            <pc:docMk/>
            <pc:sldMk cId="506932296" sldId="317"/>
            <ac:spMk id="4" creationId="{E2EC9309-3142-E368-727A-A83A5930E59D}"/>
          </ac:spMkLst>
        </pc:spChg>
      </pc:sldChg>
      <pc:sldChg chg="delSp">
        <pc:chgData name="Nick Oldham" userId="S::nick.oldham@wellingtonwater.co.nz::ca51463a-de0e-4b9f-b42b-5ac0e54e9fe3" providerId="AD" clId="Web-{62A2881C-9CE0-47AA-862D-1EB44912555E}" dt="2023-06-13T03:05:52.429" v="0"/>
        <pc:sldMkLst>
          <pc:docMk/>
          <pc:sldMk cId="704591992" sldId="323"/>
        </pc:sldMkLst>
        <pc:picChg chg="del">
          <ac:chgData name="Nick Oldham" userId="S::nick.oldham@wellingtonwater.co.nz::ca51463a-de0e-4b9f-b42b-5ac0e54e9fe3" providerId="AD" clId="Web-{62A2881C-9CE0-47AA-862D-1EB44912555E}" dt="2023-06-13T03:05:52.429" v="0"/>
          <ac:picMkLst>
            <pc:docMk/>
            <pc:sldMk cId="704591992" sldId="323"/>
            <ac:picMk id="2" creationId="{74891140-4639-38A3-4FAF-064D07A7ADD9}"/>
          </ac:picMkLst>
        </pc:picChg>
      </pc:sldChg>
    </pc:docChg>
  </pc:docChgLst>
  <pc:docChgLst>
    <pc:chgData name="Nick Oldham" userId="S::nick.oldham@wellingtonwater.co.nz::ca51463a-de0e-4b9f-b42b-5ac0e54e9fe3" providerId="AD" clId="Web-{6422A4CE-377F-4BFC-8F61-1064CE6E7A7C}"/>
    <pc:docChg chg="modSld">
      <pc:chgData name="Nick Oldham" userId="S::nick.oldham@wellingtonwater.co.nz::ca51463a-de0e-4b9f-b42b-5ac0e54e9fe3" providerId="AD" clId="Web-{6422A4CE-377F-4BFC-8F61-1064CE6E7A7C}" dt="2023-06-15T23:29:46.637" v="72"/>
      <pc:docMkLst>
        <pc:docMk/>
      </pc:docMkLst>
      <pc:sldChg chg="modSp addCm">
        <pc:chgData name="Nick Oldham" userId="S::nick.oldham@wellingtonwater.co.nz::ca51463a-de0e-4b9f-b42b-5ac0e54e9fe3" providerId="AD" clId="Web-{6422A4CE-377F-4BFC-8F61-1064CE6E7A7C}" dt="2023-06-15T23:26:27.319" v="5"/>
        <pc:sldMkLst>
          <pc:docMk/>
          <pc:sldMk cId="704591992" sldId="323"/>
        </pc:sldMkLst>
        <pc:spChg chg="mod">
          <ac:chgData name="Nick Oldham" userId="S::nick.oldham@wellingtonwater.co.nz::ca51463a-de0e-4b9f-b42b-5ac0e54e9fe3" providerId="AD" clId="Web-{6422A4CE-377F-4BFC-8F61-1064CE6E7A7C}" dt="2023-06-15T23:26:04.506" v="4" actId="20577"/>
          <ac:spMkLst>
            <pc:docMk/>
            <pc:sldMk cId="704591992" sldId="323"/>
            <ac:spMk id="6" creationId="{AFE521EF-89A1-0EDD-7FA6-CFD3883054FC}"/>
          </ac:spMkLst>
        </pc:spChg>
        <pc:picChg chg="mod">
          <ac:chgData name="Nick Oldham" userId="S::nick.oldham@wellingtonwater.co.nz::ca51463a-de0e-4b9f-b42b-5ac0e54e9fe3" providerId="AD" clId="Web-{6422A4CE-377F-4BFC-8F61-1064CE6E7A7C}" dt="2023-06-15T23:25:58.834" v="2" actId="1076"/>
          <ac:picMkLst>
            <pc:docMk/>
            <pc:sldMk cId="704591992" sldId="323"/>
            <ac:picMk id="3" creationId="{90D989C9-E203-7F5B-65E6-F720B1586F5D}"/>
          </ac:picMkLst>
        </pc:picChg>
      </pc:sldChg>
      <pc:sldChg chg="addCm">
        <pc:chgData name="Nick Oldham" userId="S::nick.oldham@wellingtonwater.co.nz::ca51463a-de0e-4b9f-b42b-5ac0e54e9fe3" providerId="AD" clId="Web-{6422A4CE-377F-4BFC-8F61-1064CE6E7A7C}" dt="2023-06-15T23:29:46.637" v="72"/>
        <pc:sldMkLst>
          <pc:docMk/>
          <pc:sldMk cId="773358250" sldId="342"/>
        </pc:sldMkLst>
      </pc:sldChg>
      <pc:sldChg chg="addSp modSp">
        <pc:chgData name="Nick Oldham" userId="S::nick.oldham@wellingtonwater.co.nz::ca51463a-de0e-4b9f-b42b-5ac0e54e9fe3" providerId="AD" clId="Web-{6422A4CE-377F-4BFC-8F61-1064CE6E7A7C}" dt="2023-06-15T23:28:56.948" v="71" actId="1076"/>
        <pc:sldMkLst>
          <pc:docMk/>
          <pc:sldMk cId="2339723091" sldId="344"/>
        </pc:sldMkLst>
        <pc:spChg chg="mod">
          <ac:chgData name="Nick Oldham" userId="S::nick.oldham@wellingtonwater.co.nz::ca51463a-de0e-4b9f-b42b-5ac0e54e9fe3" providerId="AD" clId="Web-{6422A4CE-377F-4BFC-8F61-1064CE6E7A7C}" dt="2023-06-15T23:28:20.259" v="66" actId="20577"/>
          <ac:spMkLst>
            <pc:docMk/>
            <pc:sldMk cId="2339723091" sldId="344"/>
            <ac:spMk id="3" creationId="{3D15906C-F116-CE38-7E16-10F09B46CF5F}"/>
          </ac:spMkLst>
        </pc:spChg>
        <pc:picChg chg="mod">
          <ac:chgData name="Nick Oldham" userId="S::nick.oldham@wellingtonwater.co.nz::ca51463a-de0e-4b9f-b42b-5ac0e54e9fe3" providerId="AD" clId="Web-{6422A4CE-377F-4BFC-8F61-1064CE6E7A7C}" dt="2023-06-15T23:28:56.948" v="71" actId="1076"/>
          <ac:picMkLst>
            <pc:docMk/>
            <pc:sldMk cId="2339723091" sldId="344"/>
            <ac:picMk id="4" creationId="{CA03E108-1B4C-9552-6896-43233D3A2DB4}"/>
          </ac:picMkLst>
        </pc:picChg>
        <pc:picChg chg="add mod">
          <ac:chgData name="Nick Oldham" userId="S::nick.oldham@wellingtonwater.co.nz::ca51463a-de0e-4b9f-b42b-5ac0e54e9fe3" providerId="AD" clId="Web-{6422A4CE-377F-4BFC-8F61-1064CE6E7A7C}" dt="2023-06-15T23:28:34.978" v="68" actId="1076"/>
          <ac:picMkLst>
            <pc:docMk/>
            <pc:sldMk cId="2339723091" sldId="344"/>
            <ac:picMk id="5" creationId="{61443049-90BC-B299-60AA-AECA15F04C9F}"/>
          </ac:picMkLst>
        </pc:picChg>
      </pc:sldChg>
    </pc:docChg>
  </pc:docChgLst>
  <pc:docChgLst>
    <pc:chgData name="Nick Oldham" userId="S::nick.oldham@wellingtonwater.co.nz::ca51463a-de0e-4b9f-b42b-5ac0e54e9fe3" providerId="AD" clId="Web-{31114CE3-9806-4737-8F58-B98284CA2109}"/>
    <pc:docChg chg="modSld">
      <pc:chgData name="Nick Oldham" userId="S::nick.oldham@wellingtonwater.co.nz::ca51463a-de0e-4b9f-b42b-5ac0e54e9fe3" providerId="AD" clId="Web-{31114CE3-9806-4737-8F58-B98284CA2109}" dt="2023-06-13T03:31:14.962" v="8" actId="20577"/>
      <pc:docMkLst>
        <pc:docMk/>
      </pc:docMkLst>
      <pc:sldChg chg="modSp">
        <pc:chgData name="Nick Oldham" userId="S::nick.oldham@wellingtonwater.co.nz::ca51463a-de0e-4b9f-b42b-5ac0e54e9fe3" providerId="AD" clId="Web-{31114CE3-9806-4737-8F58-B98284CA2109}" dt="2023-06-13T03:31:14.962" v="8" actId="20577"/>
        <pc:sldMkLst>
          <pc:docMk/>
          <pc:sldMk cId="506932296" sldId="317"/>
        </pc:sldMkLst>
        <pc:spChg chg="mod">
          <ac:chgData name="Nick Oldham" userId="S::nick.oldham@wellingtonwater.co.nz::ca51463a-de0e-4b9f-b42b-5ac0e54e9fe3" providerId="AD" clId="Web-{31114CE3-9806-4737-8F58-B98284CA2109}" dt="2023-06-13T03:31:14.962" v="8" actId="20577"/>
          <ac:spMkLst>
            <pc:docMk/>
            <pc:sldMk cId="506932296" sldId="317"/>
            <ac:spMk id="3" creationId="{3F838E26-0722-4BFB-D597-4D991CD3F4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CABD4-9BF8-4324-B590-7A8305A2DE57}"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NZ"/>
        </a:p>
      </dgm:t>
    </dgm:pt>
    <dgm:pt modelId="{3D3BA988-CFC2-447E-8988-69A5BACB6183}">
      <dgm:prSet/>
      <dgm:spPr/>
      <dgm:t>
        <a:bodyPr/>
        <a:lstStyle/>
        <a:p>
          <a:pPr rtl="0"/>
          <a:r>
            <a:rPr lang="en-NZ" b="0" i="0"/>
            <a:t>3.1A</a:t>
          </a:r>
          <a:endParaRPr lang="en-NZ"/>
        </a:p>
      </dgm:t>
    </dgm:pt>
    <dgm:pt modelId="{8B498C72-B84E-42FE-8ABB-EC44C07528B5}" type="parTrans" cxnId="{4EA3CB6A-991B-4D37-9278-825FF625F68E}">
      <dgm:prSet/>
      <dgm:spPr/>
      <dgm:t>
        <a:bodyPr/>
        <a:lstStyle/>
        <a:p>
          <a:endParaRPr lang="en-NZ"/>
        </a:p>
      </dgm:t>
    </dgm:pt>
    <dgm:pt modelId="{D0C5705E-8776-44CD-953C-4B926967D74F}" type="sibTrans" cxnId="{4EA3CB6A-991B-4D37-9278-825FF625F68E}">
      <dgm:prSet/>
      <dgm:spPr/>
      <dgm:t>
        <a:bodyPr/>
        <a:lstStyle/>
        <a:p>
          <a:endParaRPr lang="en-NZ"/>
        </a:p>
      </dgm:t>
    </dgm:pt>
    <dgm:pt modelId="{D46A23E4-FF0C-4A5D-B43D-A302A7975189}">
      <dgm:prSet/>
      <dgm:spPr/>
      <dgm:t>
        <a:bodyPr/>
        <a:lstStyle/>
        <a:p>
          <a:pPr rtl="0"/>
          <a:r>
            <a:rPr lang="en-NZ" b="0" i="0"/>
            <a:t>Petrol</a:t>
          </a:r>
          <a:endParaRPr lang="en-NZ"/>
        </a:p>
      </dgm:t>
    </dgm:pt>
    <dgm:pt modelId="{9DDBAD18-4971-4DDA-B2BA-609EC7231E4D}" type="parTrans" cxnId="{63B99C6F-0E3D-4E59-BE94-CFE7CDDF74F9}">
      <dgm:prSet/>
      <dgm:spPr/>
      <dgm:t>
        <a:bodyPr/>
        <a:lstStyle/>
        <a:p>
          <a:endParaRPr lang="en-NZ"/>
        </a:p>
      </dgm:t>
    </dgm:pt>
    <dgm:pt modelId="{1F3F91A2-9FAB-455E-8B5B-2C163DCBD9A0}" type="sibTrans" cxnId="{63B99C6F-0E3D-4E59-BE94-CFE7CDDF74F9}">
      <dgm:prSet/>
      <dgm:spPr/>
      <dgm:t>
        <a:bodyPr/>
        <a:lstStyle/>
        <a:p>
          <a:endParaRPr lang="en-NZ"/>
        </a:p>
      </dgm:t>
    </dgm:pt>
    <dgm:pt modelId="{5926537B-C80A-4D8E-87F5-4E6F34E8FA61}">
      <dgm:prSet/>
      <dgm:spPr/>
      <dgm:t>
        <a:bodyPr/>
        <a:lstStyle/>
        <a:p>
          <a:pPr rtl="0"/>
          <a:r>
            <a:rPr lang="en-NZ" b="0" i="0"/>
            <a:t>Aviation gas</a:t>
          </a:r>
          <a:endParaRPr lang="en-NZ"/>
        </a:p>
      </dgm:t>
    </dgm:pt>
    <dgm:pt modelId="{3C9BB164-7CC3-46D0-B606-B0122D1B7D31}" type="parTrans" cxnId="{0E30729D-5C86-4248-A91B-2C58EA979003}">
      <dgm:prSet/>
      <dgm:spPr/>
      <dgm:t>
        <a:bodyPr/>
        <a:lstStyle/>
        <a:p>
          <a:endParaRPr lang="en-NZ"/>
        </a:p>
      </dgm:t>
    </dgm:pt>
    <dgm:pt modelId="{A9C7A3DD-E72B-4FE8-BF81-7C88DC4E0F7F}" type="sibTrans" cxnId="{0E30729D-5C86-4248-A91B-2C58EA979003}">
      <dgm:prSet/>
      <dgm:spPr/>
      <dgm:t>
        <a:bodyPr/>
        <a:lstStyle/>
        <a:p>
          <a:endParaRPr lang="en-NZ"/>
        </a:p>
      </dgm:t>
    </dgm:pt>
    <dgm:pt modelId="{E1F6442C-DEC3-4FE1-8B21-C66537ECA6F0}">
      <dgm:prSet/>
      <dgm:spPr/>
      <dgm:t>
        <a:bodyPr/>
        <a:lstStyle/>
        <a:p>
          <a:pPr rtl="0"/>
          <a:r>
            <a:rPr lang="en-NZ" b="0" i="0"/>
            <a:t>3.1B</a:t>
          </a:r>
          <a:endParaRPr lang="en-NZ"/>
        </a:p>
      </dgm:t>
    </dgm:pt>
    <dgm:pt modelId="{A7620DF5-DCB6-4877-8501-3FBD31A5E16A}" type="parTrans" cxnId="{C3CB5FBD-CC90-4480-B4F4-B65675FF5959}">
      <dgm:prSet/>
      <dgm:spPr/>
      <dgm:t>
        <a:bodyPr/>
        <a:lstStyle/>
        <a:p>
          <a:endParaRPr lang="en-NZ"/>
        </a:p>
      </dgm:t>
    </dgm:pt>
    <dgm:pt modelId="{98747D51-BA60-4AE6-BB75-DD059F4BCFAF}" type="sibTrans" cxnId="{C3CB5FBD-CC90-4480-B4F4-B65675FF5959}">
      <dgm:prSet/>
      <dgm:spPr/>
      <dgm:t>
        <a:bodyPr/>
        <a:lstStyle/>
        <a:p>
          <a:endParaRPr lang="en-NZ"/>
        </a:p>
      </dgm:t>
    </dgm:pt>
    <dgm:pt modelId="{6E82E260-5CB3-4F30-AC2B-0E260EFB6184}">
      <dgm:prSet/>
      <dgm:spPr/>
      <dgm:t>
        <a:bodyPr/>
        <a:lstStyle/>
        <a:p>
          <a:pPr rtl="0"/>
          <a:r>
            <a:rPr lang="en-NZ" b="0" i="0" err="1"/>
            <a:t>Methylated</a:t>
          </a:r>
          <a:r>
            <a:rPr lang="en-NZ" b="0" i="0"/>
            <a:t> Spirits</a:t>
          </a:r>
          <a:endParaRPr lang="en-NZ"/>
        </a:p>
      </dgm:t>
    </dgm:pt>
    <dgm:pt modelId="{CCCD805C-9A22-488B-B4FF-ABCBBAD8C2A0}" type="parTrans" cxnId="{1B624F89-746B-4AE8-A419-3464502BE5B0}">
      <dgm:prSet/>
      <dgm:spPr/>
      <dgm:t>
        <a:bodyPr/>
        <a:lstStyle/>
        <a:p>
          <a:endParaRPr lang="en-NZ"/>
        </a:p>
      </dgm:t>
    </dgm:pt>
    <dgm:pt modelId="{5DBF4C32-490F-42DB-BF46-A6BE7FC13737}" type="sibTrans" cxnId="{1B624F89-746B-4AE8-A419-3464502BE5B0}">
      <dgm:prSet/>
      <dgm:spPr/>
      <dgm:t>
        <a:bodyPr/>
        <a:lstStyle/>
        <a:p>
          <a:endParaRPr lang="en-NZ"/>
        </a:p>
      </dgm:t>
    </dgm:pt>
    <dgm:pt modelId="{A83ECEA3-E00A-4B35-9F62-BED4B7E235A5}">
      <dgm:prSet/>
      <dgm:spPr/>
      <dgm:t>
        <a:bodyPr/>
        <a:lstStyle/>
        <a:p>
          <a:pPr rtl="0"/>
          <a:r>
            <a:rPr lang="en-NZ" b="0" i="0"/>
            <a:t>3.1C</a:t>
          </a:r>
          <a:endParaRPr lang="en-NZ"/>
        </a:p>
      </dgm:t>
    </dgm:pt>
    <dgm:pt modelId="{AE197D0E-6FFF-4149-B24D-C2F25F3D1545}" type="parTrans" cxnId="{40A5A7C7-70AD-4EC0-9DB2-0267DBA0BCAD}">
      <dgm:prSet/>
      <dgm:spPr/>
      <dgm:t>
        <a:bodyPr/>
        <a:lstStyle/>
        <a:p>
          <a:endParaRPr lang="en-NZ"/>
        </a:p>
      </dgm:t>
    </dgm:pt>
    <dgm:pt modelId="{CE55E6AB-6E04-438A-9507-602B9A7821A8}" type="sibTrans" cxnId="{40A5A7C7-70AD-4EC0-9DB2-0267DBA0BCAD}">
      <dgm:prSet/>
      <dgm:spPr/>
      <dgm:t>
        <a:bodyPr/>
        <a:lstStyle/>
        <a:p>
          <a:endParaRPr lang="en-NZ"/>
        </a:p>
      </dgm:t>
    </dgm:pt>
    <dgm:pt modelId="{AF86C4B5-5442-4AD2-A6DB-CEF9630AFA1A}">
      <dgm:prSet/>
      <dgm:spPr/>
      <dgm:t>
        <a:bodyPr/>
        <a:lstStyle/>
        <a:p>
          <a:pPr rtl="0"/>
          <a:r>
            <a:rPr lang="en-NZ" b="0" i="0"/>
            <a:t>Kerosene</a:t>
          </a:r>
          <a:endParaRPr lang="en-NZ"/>
        </a:p>
      </dgm:t>
    </dgm:pt>
    <dgm:pt modelId="{79E24706-EEED-48CA-91B9-1F8E7C1F6B53}" type="parTrans" cxnId="{BC0C634C-A14F-47CC-B5CD-1502E7D5AD9B}">
      <dgm:prSet/>
      <dgm:spPr/>
      <dgm:t>
        <a:bodyPr/>
        <a:lstStyle/>
        <a:p>
          <a:endParaRPr lang="en-NZ"/>
        </a:p>
      </dgm:t>
    </dgm:pt>
    <dgm:pt modelId="{182D2383-04A9-4CAB-8FCA-22121EE63CBD}" type="sibTrans" cxnId="{BC0C634C-A14F-47CC-B5CD-1502E7D5AD9B}">
      <dgm:prSet/>
      <dgm:spPr/>
      <dgm:t>
        <a:bodyPr/>
        <a:lstStyle/>
        <a:p>
          <a:endParaRPr lang="en-NZ"/>
        </a:p>
      </dgm:t>
    </dgm:pt>
    <dgm:pt modelId="{686370B6-F19D-4C7A-8832-0A9F8D09D4DE}">
      <dgm:prSet/>
      <dgm:spPr/>
      <dgm:t>
        <a:bodyPr/>
        <a:lstStyle/>
        <a:p>
          <a:pPr rtl="0"/>
          <a:r>
            <a:rPr lang="en-NZ" b="0" i="0"/>
            <a:t>Turpentine</a:t>
          </a:r>
          <a:endParaRPr lang="en-NZ"/>
        </a:p>
      </dgm:t>
    </dgm:pt>
    <dgm:pt modelId="{7A2D07FE-5CC3-49DD-802D-1F011AF3CBD3}" type="parTrans" cxnId="{7B053F44-278A-4FAA-A6F1-FD26A8C1DAD2}">
      <dgm:prSet/>
      <dgm:spPr/>
      <dgm:t>
        <a:bodyPr/>
        <a:lstStyle/>
        <a:p>
          <a:endParaRPr lang="en-NZ"/>
        </a:p>
      </dgm:t>
    </dgm:pt>
    <dgm:pt modelId="{7A70377B-BC6A-4A7D-BC55-FC92513799F0}" type="sibTrans" cxnId="{7B053F44-278A-4FAA-A6F1-FD26A8C1DAD2}">
      <dgm:prSet/>
      <dgm:spPr/>
      <dgm:t>
        <a:bodyPr/>
        <a:lstStyle/>
        <a:p>
          <a:endParaRPr lang="en-NZ"/>
        </a:p>
      </dgm:t>
    </dgm:pt>
    <dgm:pt modelId="{9B5CC6F4-7D2B-4050-A5A5-B2D57E3A0631}">
      <dgm:prSet/>
      <dgm:spPr/>
      <dgm:t>
        <a:bodyPr/>
        <a:lstStyle/>
        <a:p>
          <a:pPr rtl="0"/>
          <a:r>
            <a:rPr lang="en-NZ" b="0" i="0"/>
            <a:t>3.1D</a:t>
          </a:r>
          <a:endParaRPr lang="en-NZ"/>
        </a:p>
      </dgm:t>
    </dgm:pt>
    <dgm:pt modelId="{FEABE9E5-3D61-419F-AB36-F723EB85FE8D}" type="parTrans" cxnId="{50982707-53FD-410F-B2DA-51AFD7607E13}">
      <dgm:prSet/>
      <dgm:spPr/>
      <dgm:t>
        <a:bodyPr/>
        <a:lstStyle/>
        <a:p>
          <a:endParaRPr lang="en-NZ"/>
        </a:p>
      </dgm:t>
    </dgm:pt>
    <dgm:pt modelId="{2EFCEE48-61D3-4879-9F32-0DB658ED1023}" type="sibTrans" cxnId="{50982707-53FD-410F-B2DA-51AFD7607E13}">
      <dgm:prSet/>
      <dgm:spPr/>
      <dgm:t>
        <a:bodyPr/>
        <a:lstStyle/>
        <a:p>
          <a:endParaRPr lang="en-NZ"/>
        </a:p>
      </dgm:t>
    </dgm:pt>
    <dgm:pt modelId="{86147391-9800-4F95-9E24-E6A214F0663B}">
      <dgm:prSet/>
      <dgm:spPr/>
      <dgm:t>
        <a:bodyPr/>
        <a:lstStyle/>
        <a:p>
          <a:pPr rtl="0"/>
          <a:r>
            <a:rPr lang="en-NZ" b="0" i="0"/>
            <a:t>Diesel</a:t>
          </a:r>
          <a:endParaRPr lang="en-NZ"/>
        </a:p>
      </dgm:t>
    </dgm:pt>
    <dgm:pt modelId="{D519C345-CA88-4CF7-8C7B-3582ED979F26}" type="parTrans" cxnId="{467BD101-2BF8-407F-909D-4EC94A9C6073}">
      <dgm:prSet/>
      <dgm:spPr/>
      <dgm:t>
        <a:bodyPr/>
        <a:lstStyle/>
        <a:p>
          <a:endParaRPr lang="en-NZ"/>
        </a:p>
      </dgm:t>
    </dgm:pt>
    <dgm:pt modelId="{1EC288A9-7CB0-44D0-B1C1-E8F7191AC8DF}" type="sibTrans" cxnId="{467BD101-2BF8-407F-909D-4EC94A9C6073}">
      <dgm:prSet/>
      <dgm:spPr/>
      <dgm:t>
        <a:bodyPr/>
        <a:lstStyle/>
        <a:p>
          <a:endParaRPr lang="en-NZ"/>
        </a:p>
      </dgm:t>
    </dgm:pt>
    <dgm:pt modelId="{A383917A-4310-4D14-8679-AAC6BFFF65A5}" type="pres">
      <dgm:prSet presAssocID="{DE4CABD4-9BF8-4324-B590-7A8305A2DE57}" presName="Name0" presStyleCnt="0">
        <dgm:presLayoutVars>
          <dgm:dir/>
          <dgm:animLvl val="lvl"/>
          <dgm:resizeHandles val="exact"/>
        </dgm:presLayoutVars>
      </dgm:prSet>
      <dgm:spPr/>
    </dgm:pt>
    <dgm:pt modelId="{42F6FE33-8EA3-4C0D-8D82-1C7639F6394F}" type="pres">
      <dgm:prSet presAssocID="{3D3BA988-CFC2-447E-8988-69A5BACB6183}" presName="linNode" presStyleCnt="0"/>
      <dgm:spPr/>
    </dgm:pt>
    <dgm:pt modelId="{7AEF29E8-94EC-4386-8A2B-95C655798BD9}" type="pres">
      <dgm:prSet presAssocID="{3D3BA988-CFC2-447E-8988-69A5BACB6183}" presName="parentText" presStyleLbl="node1" presStyleIdx="0" presStyleCnt="4">
        <dgm:presLayoutVars>
          <dgm:chMax val="1"/>
          <dgm:bulletEnabled val="1"/>
        </dgm:presLayoutVars>
      </dgm:prSet>
      <dgm:spPr/>
    </dgm:pt>
    <dgm:pt modelId="{8E1048B0-7B77-498B-8C9B-B3CA40C96D4D}" type="pres">
      <dgm:prSet presAssocID="{3D3BA988-CFC2-447E-8988-69A5BACB6183}" presName="descendantText" presStyleLbl="alignAccFollowNode1" presStyleIdx="0" presStyleCnt="4">
        <dgm:presLayoutVars>
          <dgm:bulletEnabled val="1"/>
        </dgm:presLayoutVars>
      </dgm:prSet>
      <dgm:spPr/>
    </dgm:pt>
    <dgm:pt modelId="{92A93DA7-D053-4102-ABDC-4267FCE8675B}" type="pres">
      <dgm:prSet presAssocID="{D0C5705E-8776-44CD-953C-4B926967D74F}" presName="sp" presStyleCnt="0"/>
      <dgm:spPr/>
    </dgm:pt>
    <dgm:pt modelId="{E96DC485-1796-441F-BB98-8F4F95E299BF}" type="pres">
      <dgm:prSet presAssocID="{E1F6442C-DEC3-4FE1-8B21-C66537ECA6F0}" presName="linNode" presStyleCnt="0"/>
      <dgm:spPr/>
    </dgm:pt>
    <dgm:pt modelId="{984B2C4F-F0AB-4E46-A17B-B1834B693E05}" type="pres">
      <dgm:prSet presAssocID="{E1F6442C-DEC3-4FE1-8B21-C66537ECA6F0}" presName="parentText" presStyleLbl="node1" presStyleIdx="1" presStyleCnt="4">
        <dgm:presLayoutVars>
          <dgm:chMax val="1"/>
          <dgm:bulletEnabled val="1"/>
        </dgm:presLayoutVars>
      </dgm:prSet>
      <dgm:spPr/>
    </dgm:pt>
    <dgm:pt modelId="{84C5A347-58CE-47F7-AA49-9416C96A1296}" type="pres">
      <dgm:prSet presAssocID="{E1F6442C-DEC3-4FE1-8B21-C66537ECA6F0}" presName="descendantText" presStyleLbl="alignAccFollowNode1" presStyleIdx="1" presStyleCnt="4">
        <dgm:presLayoutVars>
          <dgm:bulletEnabled val="1"/>
        </dgm:presLayoutVars>
      </dgm:prSet>
      <dgm:spPr/>
    </dgm:pt>
    <dgm:pt modelId="{322CE898-C132-43E2-9A8F-D0632452EC98}" type="pres">
      <dgm:prSet presAssocID="{98747D51-BA60-4AE6-BB75-DD059F4BCFAF}" presName="sp" presStyleCnt="0"/>
      <dgm:spPr/>
    </dgm:pt>
    <dgm:pt modelId="{C1CFA2BF-3ADB-40AF-90A5-C282741E5C72}" type="pres">
      <dgm:prSet presAssocID="{A83ECEA3-E00A-4B35-9F62-BED4B7E235A5}" presName="linNode" presStyleCnt="0"/>
      <dgm:spPr/>
    </dgm:pt>
    <dgm:pt modelId="{9EE5FFF0-1DAD-462D-AC62-58A40711825D}" type="pres">
      <dgm:prSet presAssocID="{A83ECEA3-E00A-4B35-9F62-BED4B7E235A5}" presName="parentText" presStyleLbl="node1" presStyleIdx="2" presStyleCnt="4">
        <dgm:presLayoutVars>
          <dgm:chMax val="1"/>
          <dgm:bulletEnabled val="1"/>
        </dgm:presLayoutVars>
      </dgm:prSet>
      <dgm:spPr/>
    </dgm:pt>
    <dgm:pt modelId="{DDA768A1-8E81-442E-859F-B838AE4C02A4}" type="pres">
      <dgm:prSet presAssocID="{A83ECEA3-E00A-4B35-9F62-BED4B7E235A5}" presName="descendantText" presStyleLbl="alignAccFollowNode1" presStyleIdx="2" presStyleCnt="4">
        <dgm:presLayoutVars>
          <dgm:bulletEnabled val="1"/>
        </dgm:presLayoutVars>
      </dgm:prSet>
      <dgm:spPr/>
    </dgm:pt>
    <dgm:pt modelId="{7073CA0E-54FB-48C4-B583-8688A5658873}" type="pres">
      <dgm:prSet presAssocID="{CE55E6AB-6E04-438A-9507-602B9A7821A8}" presName="sp" presStyleCnt="0"/>
      <dgm:spPr/>
    </dgm:pt>
    <dgm:pt modelId="{C8AB2DB3-00E1-416E-B6B6-0207BC0CBDA9}" type="pres">
      <dgm:prSet presAssocID="{9B5CC6F4-7D2B-4050-A5A5-B2D57E3A0631}" presName="linNode" presStyleCnt="0"/>
      <dgm:spPr/>
    </dgm:pt>
    <dgm:pt modelId="{78D30FC6-6790-43D5-84B5-4FD1A17E26CA}" type="pres">
      <dgm:prSet presAssocID="{9B5CC6F4-7D2B-4050-A5A5-B2D57E3A0631}" presName="parentText" presStyleLbl="node1" presStyleIdx="3" presStyleCnt="4">
        <dgm:presLayoutVars>
          <dgm:chMax val="1"/>
          <dgm:bulletEnabled val="1"/>
        </dgm:presLayoutVars>
      </dgm:prSet>
      <dgm:spPr/>
    </dgm:pt>
    <dgm:pt modelId="{F61FB802-0779-4612-B94C-09A4A6157AE0}" type="pres">
      <dgm:prSet presAssocID="{9B5CC6F4-7D2B-4050-A5A5-B2D57E3A0631}" presName="descendantText" presStyleLbl="alignAccFollowNode1" presStyleIdx="3" presStyleCnt="4">
        <dgm:presLayoutVars>
          <dgm:bulletEnabled val="1"/>
        </dgm:presLayoutVars>
      </dgm:prSet>
      <dgm:spPr/>
    </dgm:pt>
  </dgm:ptLst>
  <dgm:cxnLst>
    <dgm:cxn modelId="{467BD101-2BF8-407F-909D-4EC94A9C6073}" srcId="{9B5CC6F4-7D2B-4050-A5A5-B2D57E3A0631}" destId="{86147391-9800-4F95-9E24-E6A214F0663B}" srcOrd="0" destOrd="0" parTransId="{D519C345-CA88-4CF7-8C7B-3582ED979F26}" sibTransId="{1EC288A9-7CB0-44D0-B1C1-E8F7191AC8DF}"/>
    <dgm:cxn modelId="{50982707-53FD-410F-B2DA-51AFD7607E13}" srcId="{DE4CABD4-9BF8-4324-B590-7A8305A2DE57}" destId="{9B5CC6F4-7D2B-4050-A5A5-B2D57E3A0631}" srcOrd="3" destOrd="0" parTransId="{FEABE9E5-3D61-419F-AB36-F723EB85FE8D}" sibTransId="{2EFCEE48-61D3-4879-9F32-0DB658ED1023}"/>
    <dgm:cxn modelId="{5AB9600A-D286-4222-924D-C4BA54CDDB59}" type="presOf" srcId="{6E82E260-5CB3-4F30-AC2B-0E260EFB6184}" destId="{84C5A347-58CE-47F7-AA49-9416C96A1296}" srcOrd="0" destOrd="0" presId="urn:microsoft.com/office/officeart/2005/8/layout/vList5"/>
    <dgm:cxn modelId="{C0243D10-7B0F-49C4-8250-B34CF5A7196B}" type="presOf" srcId="{686370B6-F19D-4C7A-8832-0A9F8D09D4DE}" destId="{DDA768A1-8E81-442E-859F-B838AE4C02A4}" srcOrd="0" destOrd="1" presId="urn:microsoft.com/office/officeart/2005/8/layout/vList5"/>
    <dgm:cxn modelId="{514F3A1D-4D89-458B-AEAE-FD276FD948C6}" type="presOf" srcId="{AF86C4B5-5442-4AD2-A6DB-CEF9630AFA1A}" destId="{DDA768A1-8E81-442E-859F-B838AE4C02A4}" srcOrd="0" destOrd="0" presId="urn:microsoft.com/office/officeart/2005/8/layout/vList5"/>
    <dgm:cxn modelId="{7B053F44-278A-4FAA-A6F1-FD26A8C1DAD2}" srcId="{A83ECEA3-E00A-4B35-9F62-BED4B7E235A5}" destId="{686370B6-F19D-4C7A-8832-0A9F8D09D4DE}" srcOrd="1" destOrd="0" parTransId="{7A2D07FE-5CC3-49DD-802D-1F011AF3CBD3}" sibTransId="{7A70377B-BC6A-4A7D-BC55-FC92513799F0}"/>
    <dgm:cxn modelId="{0358D147-E311-4CF6-8023-95E5A0AE2252}" type="presOf" srcId="{86147391-9800-4F95-9E24-E6A214F0663B}" destId="{F61FB802-0779-4612-B94C-09A4A6157AE0}" srcOrd="0" destOrd="0" presId="urn:microsoft.com/office/officeart/2005/8/layout/vList5"/>
    <dgm:cxn modelId="{B716326A-64A3-4A2E-8A16-FCDCAB80E0F9}" type="presOf" srcId="{E1F6442C-DEC3-4FE1-8B21-C66537ECA6F0}" destId="{984B2C4F-F0AB-4E46-A17B-B1834B693E05}" srcOrd="0" destOrd="0" presId="urn:microsoft.com/office/officeart/2005/8/layout/vList5"/>
    <dgm:cxn modelId="{4EA3CB6A-991B-4D37-9278-825FF625F68E}" srcId="{DE4CABD4-9BF8-4324-B590-7A8305A2DE57}" destId="{3D3BA988-CFC2-447E-8988-69A5BACB6183}" srcOrd="0" destOrd="0" parTransId="{8B498C72-B84E-42FE-8ABB-EC44C07528B5}" sibTransId="{D0C5705E-8776-44CD-953C-4B926967D74F}"/>
    <dgm:cxn modelId="{BC0C634C-A14F-47CC-B5CD-1502E7D5AD9B}" srcId="{A83ECEA3-E00A-4B35-9F62-BED4B7E235A5}" destId="{AF86C4B5-5442-4AD2-A6DB-CEF9630AFA1A}" srcOrd="0" destOrd="0" parTransId="{79E24706-EEED-48CA-91B9-1F8E7C1F6B53}" sibTransId="{182D2383-04A9-4CAB-8FCA-22121EE63CBD}"/>
    <dgm:cxn modelId="{63B99C6F-0E3D-4E59-BE94-CFE7CDDF74F9}" srcId="{3D3BA988-CFC2-447E-8988-69A5BACB6183}" destId="{D46A23E4-FF0C-4A5D-B43D-A302A7975189}" srcOrd="0" destOrd="0" parTransId="{9DDBAD18-4971-4DDA-B2BA-609EC7231E4D}" sibTransId="{1F3F91A2-9FAB-455E-8B5B-2C163DCBD9A0}"/>
    <dgm:cxn modelId="{1B624F89-746B-4AE8-A419-3464502BE5B0}" srcId="{E1F6442C-DEC3-4FE1-8B21-C66537ECA6F0}" destId="{6E82E260-5CB3-4F30-AC2B-0E260EFB6184}" srcOrd="0" destOrd="0" parTransId="{CCCD805C-9A22-488B-B4FF-ABCBBAD8C2A0}" sibTransId="{5DBF4C32-490F-42DB-BF46-A6BE7FC13737}"/>
    <dgm:cxn modelId="{6B073D97-B58E-41BC-9970-7E76543DCD43}" type="presOf" srcId="{D46A23E4-FF0C-4A5D-B43D-A302A7975189}" destId="{8E1048B0-7B77-498B-8C9B-B3CA40C96D4D}" srcOrd="0" destOrd="0" presId="urn:microsoft.com/office/officeart/2005/8/layout/vList5"/>
    <dgm:cxn modelId="{0E30729D-5C86-4248-A91B-2C58EA979003}" srcId="{3D3BA988-CFC2-447E-8988-69A5BACB6183}" destId="{5926537B-C80A-4D8E-87F5-4E6F34E8FA61}" srcOrd="1" destOrd="0" parTransId="{3C9BB164-7CC3-46D0-B606-B0122D1B7D31}" sibTransId="{A9C7A3DD-E72B-4FE8-BF81-7C88DC4E0F7F}"/>
    <dgm:cxn modelId="{2284D6BB-5E12-436C-8804-5B6F3CFE8D95}" type="presOf" srcId="{A83ECEA3-E00A-4B35-9F62-BED4B7E235A5}" destId="{9EE5FFF0-1DAD-462D-AC62-58A40711825D}" srcOrd="0" destOrd="0" presId="urn:microsoft.com/office/officeart/2005/8/layout/vList5"/>
    <dgm:cxn modelId="{C3CB5FBD-CC90-4480-B4F4-B65675FF5959}" srcId="{DE4CABD4-9BF8-4324-B590-7A8305A2DE57}" destId="{E1F6442C-DEC3-4FE1-8B21-C66537ECA6F0}" srcOrd="1" destOrd="0" parTransId="{A7620DF5-DCB6-4877-8501-3FBD31A5E16A}" sibTransId="{98747D51-BA60-4AE6-BB75-DD059F4BCFAF}"/>
    <dgm:cxn modelId="{40A5A7C7-70AD-4EC0-9DB2-0267DBA0BCAD}" srcId="{DE4CABD4-9BF8-4324-B590-7A8305A2DE57}" destId="{A83ECEA3-E00A-4B35-9F62-BED4B7E235A5}" srcOrd="2" destOrd="0" parTransId="{AE197D0E-6FFF-4149-B24D-C2F25F3D1545}" sibTransId="{CE55E6AB-6E04-438A-9507-602B9A7821A8}"/>
    <dgm:cxn modelId="{ED38C4CB-152F-4F98-B93D-F77D105950FA}" type="presOf" srcId="{3D3BA988-CFC2-447E-8988-69A5BACB6183}" destId="{7AEF29E8-94EC-4386-8A2B-95C655798BD9}" srcOrd="0" destOrd="0" presId="urn:microsoft.com/office/officeart/2005/8/layout/vList5"/>
    <dgm:cxn modelId="{DA0A97E7-9EE2-433C-BD4C-3E64C78E650B}" type="presOf" srcId="{5926537B-C80A-4D8E-87F5-4E6F34E8FA61}" destId="{8E1048B0-7B77-498B-8C9B-B3CA40C96D4D}" srcOrd="0" destOrd="1" presId="urn:microsoft.com/office/officeart/2005/8/layout/vList5"/>
    <dgm:cxn modelId="{A9DE34EC-4E25-406D-99A1-17096D488CB3}" type="presOf" srcId="{DE4CABD4-9BF8-4324-B590-7A8305A2DE57}" destId="{A383917A-4310-4D14-8679-AAC6BFFF65A5}" srcOrd="0" destOrd="0" presId="urn:microsoft.com/office/officeart/2005/8/layout/vList5"/>
    <dgm:cxn modelId="{B2B24AF4-31FD-4B27-A9D7-085F3ED9981A}" type="presOf" srcId="{9B5CC6F4-7D2B-4050-A5A5-B2D57E3A0631}" destId="{78D30FC6-6790-43D5-84B5-4FD1A17E26CA}" srcOrd="0" destOrd="0" presId="urn:microsoft.com/office/officeart/2005/8/layout/vList5"/>
    <dgm:cxn modelId="{4CDABE1D-9709-4937-AADB-31F6558A9DF3}" type="presParOf" srcId="{A383917A-4310-4D14-8679-AAC6BFFF65A5}" destId="{42F6FE33-8EA3-4C0D-8D82-1C7639F6394F}" srcOrd="0" destOrd="0" presId="urn:microsoft.com/office/officeart/2005/8/layout/vList5"/>
    <dgm:cxn modelId="{1861C673-5179-4310-9FBA-A836E952962F}" type="presParOf" srcId="{42F6FE33-8EA3-4C0D-8D82-1C7639F6394F}" destId="{7AEF29E8-94EC-4386-8A2B-95C655798BD9}" srcOrd="0" destOrd="0" presId="urn:microsoft.com/office/officeart/2005/8/layout/vList5"/>
    <dgm:cxn modelId="{AB54CA35-186E-474B-8D13-FF0C5C872400}" type="presParOf" srcId="{42F6FE33-8EA3-4C0D-8D82-1C7639F6394F}" destId="{8E1048B0-7B77-498B-8C9B-B3CA40C96D4D}" srcOrd="1" destOrd="0" presId="urn:microsoft.com/office/officeart/2005/8/layout/vList5"/>
    <dgm:cxn modelId="{83B8D47A-5BCB-44EA-A20D-06A056E023DB}" type="presParOf" srcId="{A383917A-4310-4D14-8679-AAC6BFFF65A5}" destId="{92A93DA7-D053-4102-ABDC-4267FCE8675B}" srcOrd="1" destOrd="0" presId="urn:microsoft.com/office/officeart/2005/8/layout/vList5"/>
    <dgm:cxn modelId="{A9F87FF2-949D-4251-B6A2-B39BA942FC40}" type="presParOf" srcId="{A383917A-4310-4D14-8679-AAC6BFFF65A5}" destId="{E96DC485-1796-441F-BB98-8F4F95E299BF}" srcOrd="2" destOrd="0" presId="urn:microsoft.com/office/officeart/2005/8/layout/vList5"/>
    <dgm:cxn modelId="{6DA79540-C0DF-4E34-B824-6E968ABBDDE8}" type="presParOf" srcId="{E96DC485-1796-441F-BB98-8F4F95E299BF}" destId="{984B2C4F-F0AB-4E46-A17B-B1834B693E05}" srcOrd="0" destOrd="0" presId="urn:microsoft.com/office/officeart/2005/8/layout/vList5"/>
    <dgm:cxn modelId="{D243F0C6-EA66-4FAC-8584-9460A83FE38E}" type="presParOf" srcId="{E96DC485-1796-441F-BB98-8F4F95E299BF}" destId="{84C5A347-58CE-47F7-AA49-9416C96A1296}" srcOrd="1" destOrd="0" presId="urn:microsoft.com/office/officeart/2005/8/layout/vList5"/>
    <dgm:cxn modelId="{8CA9953B-5247-468A-AA3D-1486EEBB698C}" type="presParOf" srcId="{A383917A-4310-4D14-8679-AAC6BFFF65A5}" destId="{322CE898-C132-43E2-9A8F-D0632452EC98}" srcOrd="3" destOrd="0" presId="urn:microsoft.com/office/officeart/2005/8/layout/vList5"/>
    <dgm:cxn modelId="{D8B89D33-3FC0-4BA8-A0F4-88BFFA7C0BE1}" type="presParOf" srcId="{A383917A-4310-4D14-8679-AAC6BFFF65A5}" destId="{C1CFA2BF-3ADB-40AF-90A5-C282741E5C72}" srcOrd="4" destOrd="0" presId="urn:microsoft.com/office/officeart/2005/8/layout/vList5"/>
    <dgm:cxn modelId="{9AEB4B3F-8BAE-417A-B49E-668C4A683E74}" type="presParOf" srcId="{C1CFA2BF-3ADB-40AF-90A5-C282741E5C72}" destId="{9EE5FFF0-1DAD-462D-AC62-58A40711825D}" srcOrd="0" destOrd="0" presId="urn:microsoft.com/office/officeart/2005/8/layout/vList5"/>
    <dgm:cxn modelId="{183B99F0-C5B4-4822-B5A5-917957A86602}" type="presParOf" srcId="{C1CFA2BF-3ADB-40AF-90A5-C282741E5C72}" destId="{DDA768A1-8E81-442E-859F-B838AE4C02A4}" srcOrd="1" destOrd="0" presId="urn:microsoft.com/office/officeart/2005/8/layout/vList5"/>
    <dgm:cxn modelId="{680C6A25-88E5-4564-BF3D-AD7D7A3F381F}" type="presParOf" srcId="{A383917A-4310-4D14-8679-AAC6BFFF65A5}" destId="{7073CA0E-54FB-48C4-B583-8688A5658873}" srcOrd="5" destOrd="0" presId="urn:microsoft.com/office/officeart/2005/8/layout/vList5"/>
    <dgm:cxn modelId="{F0E13FB5-BF2D-478C-AC9B-ACAD08FBA83C}" type="presParOf" srcId="{A383917A-4310-4D14-8679-AAC6BFFF65A5}" destId="{C8AB2DB3-00E1-416E-B6B6-0207BC0CBDA9}" srcOrd="6" destOrd="0" presId="urn:microsoft.com/office/officeart/2005/8/layout/vList5"/>
    <dgm:cxn modelId="{24DFD9D1-8117-48DA-AB75-35DEB4A2F81E}" type="presParOf" srcId="{C8AB2DB3-00E1-416E-B6B6-0207BC0CBDA9}" destId="{78D30FC6-6790-43D5-84B5-4FD1A17E26CA}" srcOrd="0" destOrd="0" presId="urn:microsoft.com/office/officeart/2005/8/layout/vList5"/>
    <dgm:cxn modelId="{0A7B2237-8CED-4359-AD91-7DEBF513EDB8}" type="presParOf" srcId="{C8AB2DB3-00E1-416E-B6B6-0207BC0CBDA9}" destId="{F61FB802-0779-4612-B94C-09A4A6157AE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87D0E8-539A-4A71-99C9-C548CDE17A5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NZ"/>
        </a:p>
      </dgm:t>
    </dgm:pt>
    <dgm:pt modelId="{102B080C-7EFE-40BB-8A7A-0F6952FEB7A3}">
      <dgm:prSet phldrT="[Text]"/>
      <dgm:spPr>
        <a:solidFill>
          <a:srgbClr val="3C6E89"/>
        </a:solidFill>
      </dgm:spPr>
      <dgm:t>
        <a:bodyPr/>
        <a:lstStyle/>
        <a:p>
          <a:pPr algn="ctr"/>
          <a:r>
            <a:rPr lang="mi-NZ"/>
            <a:t>Stop and assess the situation</a:t>
          </a:r>
          <a:endParaRPr lang="en-NZ"/>
        </a:p>
      </dgm:t>
    </dgm:pt>
    <dgm:pt modelId="{DA4B1A6F-9F28-4861-BE82-5C1D1C088CC1}" type="parTrans" cxnId="{66022062-B6CF-4D9C-AC03-94579E1E7DB3}">
      <dgm:prSet/>
      <dgm:spPr/>
      <dgm:t>
        <a:bodyPr/>
        <a:lstStyle/>
        <a:p>
          <a:pPr algn="ctr"/>
          <a:endParaRPr lang="en-NZ"/>
        </a:p>
      </dgm:t>
    </dgm:pt>
    <dgm:pt modelId="{3E141762-3967-4DFE-8EE8-FA0A34262226}" type="sibTrans" cxnId="{66022062-B6CF-4D9C-AC03-94579E1E7DB3}">
      <dgm:prSet/>
      <dgm:spPr/>
      <dgm:t>
        <a:bodyPr/>
        <a:lstStyle/>
        <a:p>
          <a:pPr algn="ctr"/>
          <a:endParaRPr lang="en-NZ"/>
        </a:p>
      </dgm:t>
    </dgm:pt>
    <dgm:pt modelId="{B14E6B9F-0881-4E90-A7ED-546BB3B3F80A}">
      <dgm:prSet phldrT="[Text]"/>
      <dgm:spPr>
        <a:solidFill>
          <a:srgbClr val="3C6E89"/>
        </a:solidFill>
      </dgm:spPr>
      <dgm:t>
        <a:bodyPr/>
        <a:lstStyle/>
        <a:p>
          <a:pPr algn="ctr"/>
          <a:r>
            <a:rPr lang="mi-NZ"/>
            <a:t>Identify the substance and assess the risk</a:t>
          </a:r>
          <a:endParaRPr lang="en-NZ"/>
        </a:p>
      </dgm:t>
    </dgm:pt>
    <dgm:pt modelId="{A0B2B682-FCAD-43C4-9676-B963F37DA463}" type="parTrans" cxnId="{28A09F94-E015-4CEF-B928-9B02CA4A8EBC}">
      <dgm:prSet/>
      <dgm:spPr/>
      <dgm:t>
        <a:bodyPr/>
        <a:lstStyle/>
        <a:p>
          <a:pPr algn="ctr"/>
          <a:endParaRPr lang="en-NZ"/>
        </a:p>
      </dgm:t>
    </dgm:pt>
    <dgm:pt modelId="{E4841724-534D-4870-90F7-0BAC0F7A7F13}" type="sibTrans" cxnId="{28A09F94-E015-4CEF-B928-9B02CA4A8EBC}">
      <dgm:prSet/>
      <dgm:spPr/>
      <dgm:t>
        <a:bodyPr/>
        <a:lstStyle/>
        <a:p>
          <a:pPr algn="ctr"/>
          <a:endParaRPr lang="en-NZ"/>
        </a:p>
      </dgm:t>
    </dgm:pt>
    <dgm:pt modelId="{D1B07744-2208-4C50-8567-BA89097C4C28}">
      <dgm:prSet phldrT="[Text]"/>
      <dgm:spPr>
        <a:solidFill>
          <a:srgbClr val="3C6E89"/>
        </a:solidFill>
      </dgm:spPr>
      <dgm:t>
        <a:bodyPr/>
        <a:lstStyle/>
        <a:p>
          <a:pPr algn="ctr"/>
          <a:r>
            <a:rPr lang="mi-NZ"/>
            <a:t>Seek help if you need it - let the site manager know</a:t>
          </a:r>
          <a:endParaRPr lang="en-NZ"/>
        </a:p>
      </dgm:t>
    </dgm:pt>
    <dgm:pt modelId="{24251551-0A82-48D8-A97B-1CAF6D6BF0DD}" type="parTrans" cxnId="{C75B6FCC-55DA-45F3-BF7E-EC2514B17034}">
      <dgm:prSet/>
      <dgm:spPr/>
      <dgm:t>
        <a:bodyPr/>
        <a:lstStyle/>
        <a:p>
          <a:pPr algn="ctr"/>
          <a:endParaRPr lang="en-NZ"/>
        </a:p>
      </dgm:t>
    </dgm:pt>
    <dgm:pt modelId="{7CCA74EB-F78F-41FF-A10C-56A8D9E29451}" type="sibTrans" cxnId="{C75B6FCC-55DA-45F3-BF7E-EC2514B17034}">
      <dgm:prSet/>
      <dgm:spPr/>
      <dgm:t>
        <a:bodyPr/>
        <a:lstStyle/>
        <a:p>
          <a:pPr algn="ctr"/>
          <a:endParaRPr lang="en-NZ"/>
        </a:p>
      </dgm:t>
    </dgm:pt>
    <dgm:pt modelId="{7A59FE6D-4B26-459D-942B-E4AEFFC2B54F}">
      <dgm:prSet phldrT="[Text]"/>
      <dgm:spPr>
        <a:solidFill>
          <a:srgbClr val="3C6E89"/>
        </a:solidFill>
      </dgm:spPr>
      <dgm:t>
        <a:bodyPr/>
        <a:lstStyle/>
        <a:p>
          <a:pPr algn="ctr"/>
          <a:r>
            <a:rPr lang="mi-NZ"/>
            <a:t>Protect yourself - use PPE</a:t>
          </a:r>
          <a:endParaRPr lang="en-NZ"/>
        </a:p>
      </dgm:t>
    </dgm:pt>
    <dgm:pt modelId="{334C9431-CED7-4A6E-AE7D-B36FB9AAC2FD}" type="parTrans" cxnId="{F48A214B-9EE7-4BF9-A771-1FF36E441909}">
      <dgm:prSet/>
      <dgm:spPr/>
      <dgm:t>
        <a:bodyPr/>
        <a:lstStyle/>
        <a:p>
          <a:pPr algn="ctr"/>
          <a:endParaRPr lang="en-NZ"/>
        </a:p>
      </dgm:t>
    </dgm:pt>
    <dgm:pt modelId="{8A403ADA-C808-435D-A68B-4AC8F6634071}" type="sibTrans" cxnId="{F48A214B-9EE7-4BF9-A771-1FF36E441909}">
      <dgm:prSet/>
      <dgm:spPr/>
      <dgm:t>
        <a:bodyPr/>
        <a:lstStyle/>
        <a:p>
          <a:pPr algn="ctr"/>
          <a:endParaRPr lang="en-NZ"/>
        </a:p>
      </dgm:t>
    </dgm:pt>
    <dgm:pt modelId="{D9E37C9D-5151-4C3A-8A0D-6E6231157BE4}">
      <dgm:prSet phldrT="[Text]"/>
      <dgm:spPr>
        <a:solidFill>
          <a:srgbClr val="3C6E89"/>
        </a:solidFill>
      </dgm:spPr>
      <dgm:t>
        <a:bodyPr/>
        <a:lstStyle/>
        <a:p>
          <a:pPr algn="ctr"/>
          <a:r>
            <a:rPr lang="mi-NZ"/>
            <a:t>Shut off the source if safe to do so</a:t>
          </a:r>
          <a:endParaRPr lang="en-NZ"/>
        </a:p>
      </dgm:t>
    </dgm:pt>
    <dgm:pt modelId="{0BD80A42-4686-487F-A941-57B5000FA7E4}" type="parTrans" cxnId="{42A721F2-F806-43E0-B89E-AB92C651E64A}">
      <dgm:prSet/>
      <dgm:spPr/>
      <dgm:t>
        <a:bodyPr/>
        <a:lstStyle/>
        <a:p>
          <a:pPr algn="ctr"/>
          <a:endParaRPr lang="en-NZ"/>
        </a:p>
      </dgm:t>
    </dgm:pt>
    <dgm:pt modelId="{6BF6F7CF-29B0-41FC-B3A1-256664DC5BCB}" type="sibTrans" cxnId="{42A721F2-F806-43E0-B89E-AB92C651E64A}">
      <dgm:prSet/>
      <dgm:spPr/>
      <dgm:t>
        <a:bodyPr/>
        <a:lstStyle/>
        <a:p>
          <a:pPr algn="ctr"/>
          <a:endParaRPr lang="en-NZ"/>
        </a:p>
      </dgm:t>
    </dgm:pt>
    <dgm:pt modelId="{08D5AEF9-F315-4A8C-ADC3-B81EE4F57133}">
      <dgm:prSet/>
      <dgm:spPr>
        <a:solidFill>
          <a:srgbClr val="3C6E89"/>
        </a:solidFill>
      </dgm:spPr>
      <dgm:t>
        <a:bodyPr/>
        <a:lstStyle/>
        <a:p>
          <a:pPr algn="ctr"/>
          <a:r>
            <a:rPr lang="mi-NZ"/>
            <a:t>Contain the spill and protect drains</a:t>
          </a:r>
          <a:endParaRPr lang="en-NZ"/>
        </a:p>
      </dgm:t>
    </dgm:pt>
    <dgm:pt modelId="{CA2AF606-0C03-4AAD-BADF-762633AFD569}" type="parTrans" cxnId="{E9682DA3-9477-4FEA-BB40-53ED6825C5CC}">
      <dgm:prSet/>
      <dgm:spPr/>
      <dgm:t>
        <a:bodyPr/>
        <a:lstStyle/>
        <a:p>
          <a:pPr algn="ctr"/>
          <a:endParaRPr lang="en-NZ"/>
        </a:p>
      </dgm:t>
    </dgm:pt>
    <dgm:pt modelId="{87C5141D-B09F-42E5-AB86-6DE853655ACD}" type="sibTrans" cxnId="{E9682DA3-9477-4FEA-BB40-53ED6825C5CC}">
      <dgm:prSet/>
      <dgm:spPr/>
      <dgm:t>
        <a:bodyPr/>
        <a:lstStyle/>
        <a:p>
          <a:pPr algn="ctr"/>
          <a:endParaRPr lang="en-NZ"/>
        </a:p>
      </dgm:t>
    </dgm:pt>
    <dgm:pt modelId="{4D70F42C-7B92-460C-828D-2625F3D8004E}">
      <dgm:prSet/>
      <dgm:spPr>
        <a:solidFill>
          <a:srgbClr val="3C6E89"/>
        </a:solidFill>
      </dgm:spPr>
      <dgm:t>
        <a:bodyPr/>
        <a:lstStyle/>
        <a:p>
          <a:pPr algn="ctr"/>
          <a:r>
            <a:rPr lang="mi-NZ"/>
            <a:t>Clean up the spill</a:t>
          </a:r>
          <a:endParaRPr lang="en-NZ"/>
        </a:p>
      </dgm:t>
    </dgm:pt>
    <dgm:pt modelId="{F6722977-CC10-4E66-9F77-B5773F6D3B17}" type="parTrans" cxnId="{5E934645-C91B-440D-BEF9-42955C41D612}">
      <dgm:prSet/>
      <dgm:spPr/>
      <dgm:t>
        <a:bodyPr/>
        <a:lstStyle/>
        <a:p>
          <a:pPr algn="ctr"/>
          <a:endParaRPr lang="en-NZ"/>
        </a:p>
      </dgm:t>
    </dgm:pt>
    <dgm:pt modelId="{C1D9856F-4883-4782-9F39-7F0948C8E275}" type="sibTrans" cxnId="{5E934645-C91B-440D-BEF9-42955C41D612}">
      <dgm:prSet/>
      <dgm:spPr/>
      <dgm:t>
        <a:bodyPr/>
        <a:lstStyle/>
        <a:p>
          <a:pPr algn="ctr"/>
          <a:endParaRPr lang="en-NZ"/>
        </a:p>
      </dgm:t>
    </dgm:pt>
    <dgm:pt modelId="{FA2A4890-A734-401F-A283-5AED591D715D}">
      <dgm:prSet/>
      <dgm:spPr>
        <a:solidFill>
          <a:srgbClr val="3C6E89"/>
        </a:solidFill>
      </dgm:spPr>
      <dgm:t>
        <a:bodyPr/>
        <a:lstStyle/>
        <a:p>
          <a:pPr algn="ctr"/>
          <a:r>
            <a:rPr lang="mi-NZ"/>
            <a:t>Bag, label and dispose of it </a:t>
          </a:r>
          <a:r>
            <a:rPr lang="en-NZ"/>
            <a:t>appropriately</a:t>
          </a:r>
        </a:p>
      </dgm:t>
    </dgm:pt>
    <dgm:pt modelId="{5CE84AD6-5CC1-443D-8E57-15E2AE15E5FE}" type="parTrans" cxnId="{549C3BDA-427A-4045-92CA-ECA5428325E0}">
      <dgm:prSet/>
      <dgm:spPr/>
      <dgm:t>
        <a:bodyPr/>
        <a:lstStyle/>
        <a:p>
          <a:pPr algn="ctr"/>
          <a:endParaRPr lang="en-NZ"/>
        </a:p>
      </dgm:t>
    </dgm:pt>
    <dgm:pt modelId="{510DE3DC-AD66-415A-A6BB-F72136A800AD}" type="sibTrans" cxnId="{549C3BDA-427A-4045-92CA-ECA5428325E0}">
      <dgm:prSet/>
      <dgm:spPr/>
      <dgm:t>
        <a:bodyPr/>
        <a:lstStyle/>
        <a:p>
          <a:pPr algn="ctr"/>
          <a:endParaRPr lang="en-NZ"/>
        </a:p>
      </dgm:t>
    </dgm:pt>
    <dgm:pt modelId="{30CAF5A4-E12D-43D4-A1E4-5B278D7248DF}">
      <dgm:prSet/>
      <dgm:spPr>
        <a:solidFill>
          <a:srgbClr val="3C6E89"/>
        </a:solidFill>
      </dgm:spPr>
      <dgm:t>
        <a:bodyPr/>
        <a:lstStyle/>
        <a:p>
          <a:pPr algn="ctr"/>
          <a:r>
            <a:rPr lang="mi-NZ"/>
            <a:t>Refill the spill kits and report the spill</a:t>
          </a:r>
          <a:endParaRPr lang="en-NZ"/>
        </a:p>
      </dgm:t>
    </dgm:pt>
    <dgm:pt modelId="{CC3CB166-01A2-4DEB-B00C-9BC1787BC316}" type="parTrans" cxnId="{0386EDFC-2D7F-4A52-B5C7-EB5C77FDE427}">
      <dgm:prSet/>
      <dgm:spPr/>
      <dgm:t>
        <a:bodyPr/>
        <a:lstStyle/>
        <a:p>
          <a:pPr algn="ctr"/>
          <a:endParaRPr lang="en-NZ"/>
        </a:p>
      </dgm:t>
    </dgm:pt>
    <dgm:pt modelId="{FDF35339-BA65-41F6-9F65-7A4975EA313B}" type="sibTrans" cxnId="{0386EDFC-2D7F-4A52-B5C7-EB5C77FDE427}">
      <dgm:prSet/>
      <dgm:spPr/>
      <dgm:t>
        <a:bodyPr/>
        <a:lstStyle/>
        <a:p>
          <a:pPr algn="ctr"/>
          <a:endParaRPr lang="en-NZ"/>
        </a:p>
      </dgm:t>
    </dgm:pt>
    <dgm:pt modelId="{AD700A47-DA4A-46AA-8381-71C8D6CFE16D}" type="pres">
      <dgm:prSet presAssocID="{9F87D0E8-539A-4A71-99C9-C548CDE17A5F}" presName="diagram" presStyleCnt="0">
        <dgm:presLayoutVars>
          <dgm:dir/>
          <dgm:resizeHandles val="exact"/>
        </dgm:presLayoutVars>
      </dgm:prSet>
      <dgm:spPr/>
    </dgm:pt>
    <dgm:pt modelId="{3EE1B809-159B-4D95-A555-9496383B7E31}" type="pres">
      <dgm:prSet presAssocID="{102B080C-7EFE-40BB-8A7A-0F6952FEB7A3}" presName="node" presStyleLbl="node1" presStyleIdx="0" presStyleCnt="9">
        <dgm:presLayoutVars>
          <dgm:bulletEnabled val="1"/>
        </dgm:presLayoutVars>
      </dgm:prSet>
      <dgm:spPr/>
    </dgm:pt>
    <dgm:pt modelId="{37457012-1A2A-462A-A60D-1D369B0A4A07}" type="pres">
      <dgm:prSet presAssocID="{3E141762-3967-4DFE-8EE8-FA0A34262226}" presName="sibTrans" presStyleLbl="sibTrans2D1" presStyleIdx="0" presStyleCnt="8"/>
      <dgm:spPr/>
    </dgm:pt>
    <dgm:pt modelId="{1E1A9BA3-90AA-41EF-8817-65411E4353C5}" type="pres">
      <dgm:prSet presAssocID="{3E141762-3967-4DFE-8EE8-FA0A34262226}" presName="connectorText" presStyleLbl="sibTrans2D1" presStyleIdx="0" presStyleCnt="8"/>
      <dgm:spPr/>
    </dgm:pt>
    <dgm:pt modelId="{48868A7D-199D-460F-9A3F-7B0BC635F761}" type="pres">
      <dgm:prSet presAssocID="{B14E6B9F-0881-4E90-A7ED-546BB3B3F80A}" presName="node" presStyleLbl="node1" presStyleIdx="1" presStyleCnt="9">
        <dgm:presLayoutVars>
          <dgm:bulletEnabled val="1"/>
        </dgm:presLayoutVars>
      </dgm:prSet>
      <dgm:spPr/>
    </dgm:pt>
    <dgm:pt modelId="{D246D84E-714A-40DD-A351-745382E07976}" type="pres">
      <dgm:prSet presAssocID="{E4841724-534D-4870-90F7-0BAC0F7A7F13}" presName="sibTrans" presStyleLbl="sibTrans2D1" presStyleIdx="1" presStyleCnt="8"/>
      <dgm:spPr/>
    </dgm:pt>
    <dgm:pt modelId="{042A574C-9370-4082-A312-EC5315FC9587}" type="pres">
      <dgm:prSet presAssocID="{E4841724-534D-4870-90F7-0BAC0F7A7F13}" presName="connectorText" presStyleLbl="sibTrans2D1" presStyleIdx="1" presStyleCnt="8"/>
      <dgm:spPr/>
    </dgm:pt>
    <dgm:pt modelId="{9C6C84DE-D93F-40E9-9CE0-45073FD1671D}" type="pres">
      <dgm:prSet presAssocID="{D1B07744-2208-4C50-8567-BA89097C4C28}" presName="node" presStyleLbl="node1" presStyleIdx="2" presStyleCnt="9">
        <dgm:presLayoutVars>
          <dgm:bulletEnabled val="1"/>
        </dgm:presLayoutVars>
      </dgm:prSet>
      <dgm:spPr/>
    </dgm:pt>
    <dgm:pt modelId="{15BE494D-97A7-4114-AF2A-719C8E656AF2}" type="pres">
      <dgm:prSet presAssocID="{7CCA74EB-F78F-41FF-A10C-56A8D9E29451}" presName="sibTrans" presStyleLbl="sibTrans2D1" presStyleIdx="2" presStyleCnt="8"/>
      <dgm:spPr/>
    </dgm:pt>
    <dgm:pt modelId="{D28DE54B-9322-4E5B-AE4A-831888634610}" type="pres">
      <dgm:prSet presAssocID="{7CCA74EB-F78F-41FF-A10C-56A8D9E29451}" presName="connectorText" presStyleLbl="sibTrans2D1" presStyleIdx="2" presStyleCnt="8"/>
      <dgm:spPr/>
    </dgm:pt>
    <dgm:pt modelId="{7E26E0EF-69D7-4FDC-A600-6D1560B4DF1E}" type="pres">
      <dgm:prSet presAssocID="{7A59FE6D-4B26-459D-942B-E4AEFFC2B54F}" presName="node" presStyleLbl="node1" presStyleIdx="3" presStyleCnt="9">
        <dgm:presLayoutVars>
          <dgm:bulletEnabled val="1"/>
        </dgm:presLayoutVars>
      </dgm:prSet>
      <dgm:spPr/>
    </dgm:pt>
    <dgm:pt modelId="{9EC39FD3-5AF4-4B27-9DD7-BD58B5057091}" type="pres">
      <dgm:prSet presAssocID="{8A403ADA-C808-435D-A68B-4AC8F6634071}" presName="sibTrans" presStyleLbl="sibTrans2D1" presStyleIdx="3" presStyleCnt="8"/>
      <dgm:spPr/>
    </dgm:pt>
    <dgm:pt modelId="{AE160BFA-A7E4-4E64-8BBE-F0C7DAC0BA5E}" type="pres">
      <dgm:prSet presAssocID="{8A403ADA-C808-435D-A68B-4AC8F6634071}" presName="connectorText" presStyleLbl="sibTrans2D1" presStyleIdx="3" presStyleCnt="8"/>
      <dgm:spPr/>
    </dgm:pt>
    <dgm:pt modelId="{2C13C8CD-B48C-45E0-B7F9-A65E57DC7EBF}" type="pres">
      <dgm:prSet presAssocID="{D9E37C9D-5151-4C3A-8A0D-6E6231157BE4}" presName="node" presStyleLbl="node1" presStyleIdx="4" presStyleCnt="9">
        <dgm:presLayoutVars>
          <dgm:bulletEnabled val="1"/>
        </dgm:presLayoutVars>
      </dgm:prSet>
      <dgm:spPr/>
    </dgm:pt>
    <dgm:pt modelId="{A6E354D2-E936-42BE-ACF8-74E6D42590EB}" type="pres">
      <dgm:prSet presAssocID="{6BF6F7CF-29B0-41FC-B3A1-256664DC5BCB}" presName="sibTrans" presStyleLbl="sibTrans2D1" presStyleIdx="4" presStyleCnt="8"/>
      <dgm:spPr/>
    </dgm:pt>
    <dgm:pt modelId="{FCCB44DD-E795-4068-84A7-426054E6BD80}" type="pres">
      <dgm:prSet presAssocID="{6BF6F7CF-29B0-41FC-B3A1-256664DC5BCB}" presName="connectorText" presStyleLbl="sibTrans2D1" presStyleIdx="4" presStyleCnt="8"/>
      <dgm:spPr/>
    </dgm:pt>
    <dgm:pt modelId="{0664FF59-9399-4AF0-A93D-26D46684C0AC}" type="pres">
      <dgm:prSet presAssocID="{08D5AEF9-F315-4A8C-ADC3-B81EE4F57133}" presName="node" presStyleLbl="node1" presStyleIdx="5" presStyleCnt="9">
        <dgm:presLayoutVars>
          <dgm:bulletEnabled val="1"/>
        </dgm:presLayoutVars>
      </dgm:prSet>
      <dgm:spPr/>
    </dgm:pt>
    <dgm:pt modelId="{3CE29273-A3DA-4AD2-9668-989F1B47281A}" type="pres">
      <dgm:prSet presAssocID="{87C5141D-B09F-42E5-AB86-6DE853655ACD}" presName="sibTrans" presStyleLbl="sibTrans2D1" presStyleIdx="5" presStyleCnt="8"/>
      <dgm:spPr/>
    </dgm:pt>
    <dgm:pt modelId="{E78C4C89-7E6F-4847-B201-2EF6DA34639A}" type="pres">
      <dgm:prSet presAssocID="{87C5141D-B09F-42E5-AB86-6DE853655ACD}" presName="connectorText" presStyleLbl="sibTrans2D1" presStyleIdx="5" presStyleCnt="8"/>
      <dgm:spPr/>
    </dgm:pt>
    <dgm:pt modelId="{85FA7954-673C-44E4-B121-514766820AA4}" type="pres">
      <dgm:prSet presAssocID="{4D70F42C-7B92-460C-828D-2625F3D8004E}" presName="node" presStyleLbl="node1" presStyleIdx="6" presStyleCnt="9">
        <dgm:presLayoutVars>
          <dgm:bulletEnabled val="1"/>
        </dgm:presLayoutVars>
      </dgm:prSet>
      <dgm:spPr/>
    </dgm:pt>
    <dgm:pt modelId="{FC2E66EB-94D9-4C89-9084-FD7AAE11F0F0}" type="pres">
      <dgm:prSet presAssocID="{C1D9856F-4883-4782-9F39-7F0948C8E275}" presName="sibTrans" presStyleLbl="sibTrans2D1" presStyleIdx="6" presStyleCnt="8"/>
      <dgm:spPr/>
    </dgm:pt>
    <dgm:pt modelId="{C0379528-9382-49E2-A36A-9FCE34DFC427}" type="pres">
      <dgm:prSet presAssocID="{C1D9856F-4883-4782-9F39-7F0948C8E275}" presName="connectorText" presStyleLbl="sibTrans2D1" presStyleIdx="6" presStyleCnt="8"/>
      <dgm:spPr/>
    </dgm:pt>
    <dgm:pt modelId="{CFF25751-2D8A-434B-AF00-F02F32FC8EEA}" type="pres">
      <dgm:prSet presAssocID="{FA2A4890-A734-401F-A283-5AED591D715D}" presName="node" presStyleLbl="node1" presStyleIdx="7" presStyleCnt="9">
        <dgm:presLayoutVars>
          <dgm:bulletEnabled val="1"/>
        </dgm:presLayoutVars>
      </dgm:prSet>
      <dgm:spPr/>
    </dgm:pt>
    <dgm:pt modelId="{4725ACCE-BE06-44C4-9CA4-80D9146292C1}" type="pres">
      <dgm:prSet presAssocID="{510DE3DC-AD66-415A-A6BB-F72136A800AD}" presName="sibTrans" presStyleLbl="sibTrans2D1" presStyleIdx="7" presStyleCnt="8"/>
      <dgm:spPr/>
    </dgm:pt>
    <dgm:pt modelId="{C777963F-C2A8-4876-8641-CD9292104156}" type="pres">
      <dgm:prSet presAssocID="{510DE3DC-AD66-415A-A6BB-F72136A800AD}" presName="connectorText" presStyleLbl="sibTrans2D1" presStyleIdx="7" presStyleCnt="8"/>
      <dgm:spPr/>
    </dgm:pt>
    <dgm:pt modelId="{E274FF81-ED70-4F5F-82FF-D47BC2AB07DA}" type="pres">
      <dgm:prSet presAssocID="{30CAF5A4-E12D-43D4-A1E4-5B278D7248DF}" presName="node" presStyleLbl="node1" presStyleIdx="8" presStyleCnt="9">
        <dgm:presLayoutVars>
          <dgm:bulletEnabled val="1"/>
        </dgm:presLayoutVars>
      </dgm:prSet>
      <dgm:spPr/>
    </dgm:pt>
  </dgm:ptLst>
  <dgm:cxnLst>
    <dgm:cxn modelId="{44D71106-8E0A-4311-A154-61E072C6675A}" type="presOf" srcId="{6BF6F7CF-29B0-41FC-B3A1-256664DC5BCB}" destId="{FCCB44DD-E795-4068-84A7-426054E6BD80}" srcOrd="1" destOrd="0" presId="urn:microsoft.com/office/officeart/2005/8/layout/process5"/>
    <dgm:cxn modelId="{6EA65106-68E1-4EE0-BEE1-37EBB9BB8992}" type="presOf" srcId="{9F87D0E8-539A-4A71-99C9-C548CDE17A5F}" destId="{AD700A47-DA4A-46AA-8381-71C8D6CFE16D}" srcOrd="0" destOrd="0" presId="urn:microsoft.com/office/officeart/2005/8/layout/process5"/>
    <dgm:cxn modelId="{BAE2860A-D764-4BC6-933C-DB45BC1CCE08}" type="presOf" srcId="{4D70F42C-7B92-460C-828D-2625F3D8004E}" destId="{85FA7954-673C-44E4-B121-514766820AA4}" srcOrd="0" destOrd="0" presId="urn:microsoft.com/office/officeart/2005/8/layout/process5"/>
    <dgm:cxn modelId="{00105D17-197C-4833-AA2D-A3C458CE0547}" type="presOf" srcId="{D1B07744-2208-4C50-8567-BA89097C4C28}" destId="{9C6C84DE-D93F-40E9-9CE0-45073FD1671D}" srcOrd="0" destOrd="0" presId="urn:microsoft.com/office/officeart/2005/8/layout/process5"/>
    <dgm:cxn modelId="{7025D219-28E1-41EA-BFBE-FD88A35ED29D}" type="presOf" srcId="{E4841724-534D-4870-90F7-0BAC0F7A7F13}" destId="{D246D84E-714A-40DD-A351-745382E07976}" srcOrd="0" destOrd="0" presId="urn:microsoft.com/office/officeart/2005/8/layout/process5"/>
    <dgm:cxn modelId="{A0631522-B182-48A5-B0E6-01126266983A}" type="presOf" srcId="{87C5141D-B09F-42E5-AB86-6DE853655ACD}" destId="{E78C4C89-7E6F-4847-B201-2EF6DA34639A}" srcOrd="1" destOrd="0" presId="urn:microsoft.com/office/officeart/2005/8/layout/process5"/>
    <dgm:cxn modelId="{1B466E28-631C-4F2C-B07B-E6BD7447FE99}" type="presOf" srcId="{87C5141D-B09F-42E5-AB86-6DE853655ACD}" destId="{3CE29273-A3DA-4AD2-9668-989F1B47281A}" srcOrd="0" destOrd="0" presId="urn:microsoft.com/office/officeart/2005/8/layout/process5"/>
    <dgm:cxn modelId="{F151D431-4CD2-4FDC-8A97-558A7B31AD5B}" type="presOf" srcId="{6BF6F7CF-29B0-41FC-B3A1-256664DC5BCB}" destId="{A6E354D2-E936-42BE-ACF8-74E6D42590EB}" srcOrd="0" destOrd="0" presId="urn:microsoft.com/office/officeart/2005/8/layout/process5"/>
    <dgm:cxn modelId="{EB40D733-5D06-4E51-8B7D-27E02E32067F}" type="presOf" srcId="{C1D9856F-4883-4782-9F39-7F0948C8E275}" destId="{C0379528-9382-49E2-A36A-9FCE34DFC427}" srcOrd="1" destOrd="0" presId="urn:microsoft.com/office/officeart/2005/8/layout/process5"/>
    <dgm:cxn modelId="{B30EAB3A-3FAC-403B-9E1D-906624795BF6}" type="presOf" srcId="{FA2A4890-A734-401F-A283-5AED591D715D}" destId="{CFF25751-2D8A-434B-AF00-F02F32FC8EEA}" srcOrd="0" destOrd="0" presId="urn:microsoft.com/office/officeart/2005/8/layout/process5"/>
    <dgm:cxn modelId="{53D0E140-4D66-47E0-9147-BE21BF4F24E9}" type="presOf" srcId="{D9E37C9D-5151-4C3A-8A0D-6E6231157BE4}" destId="{2C13C8CD-B48C-45E0-B7F9-A65E57DC7EBF}" srcOrd="0" destOrd="0" presId="urn:microsoft.com/office/officeart/2005/8/layout/process5"/>
    <dgm:cxn modelId="{A725FC5C-450B-439A-8875-44446AF367ED}" type="presOf" srcId="{3E141762-3967-4DFE-8EE8-FA0A34262226}" destId="{37457012-1A2A-462A-A60D-1D369B0A4A07}" srcOrd="0" destOrd="0" presId="urn:microsoft.com/office/officeart/2005/8/layout/process5"/>
    <dgm:cxn modelId="{28789F5D-846E-4007-B727-7D5818693AC2}" type="presOf" srcId="{7CCA74EB-F78F-41FF-A10C-56A8D9E29451}" destId="{15BE494D-97A7-4114-AF2A-719C8E656AF2}" srcOrd="0" destOrd="0" presId="urn:microsoft.com/office/officeart/2005/8/layout/process5"/>
    <dgm:cxn modelId="{21C24B61-E567-4A6B-A77A-7BC7697324FF}" type="presOf" srcId="{8A403ADA-C808-435D-A68B-4AC8F6634071}" destId="{9EC39FD3-5AF4-4B27-9DD7-BD58B5057091}" srcOrd="0" destOrd="0" presId="urn:microsoft.com/office/officeart/2005/8/layout/process5"/>
    <dgm:cxn modelId="{66022062-B6CF-4D9C-AC03-94579E1E7DB3}" srcId="{9F87D0E8-539A-4A71-99C9-C548CDE17A5F}" destId="{102B080C-7EFE-40BB-8A7A-0F6952FEB7A3}" srcOrd="0" destOrd="0" parTransId="{DA4B1A6F-9F28-4861-BE82-5C1D1C088CC1}" sibTransId="{3E141762-3967-4DFE-8EE8-FA0A34262226}"/>
    <dgm:cxn modelId="{5E934645-C91B-440D-BEF9-42955C41D612}" srcId="{9F87D0E8-539A-4A71-99C9-C548CDE17A5F}" destId="{4D70F42C-7B92-460C-828D-2625F3D8004E}" srcOrd="6" destOrd="0" parTransId="{F6722977-CC10-4E66-9F77-B5773F6D3B17}" sibTransId="{C1D9856F-4883-4782-9F39-7F0948C8E275}"/>
    <dgm:cxn modelId="{8A74AA46-ED9B-47DF-B6C1-52D5486411B6}" type="presOf" srcId="{8A403ADA-C808-435D-A68B-4AC8F6634071}" destId="{AE160BFA-A7E4-4E64-8BBE-F0C7DAC0BA5E}" srcOrd="1" destOrd="0" presId="urn:microsoft.com/office/officeart/2005/8/layout/process5"/>
    <dgm:cxn modelId="{F48A214B-9EE7-4BF9-A771-1FF36E441909}" srcId="{9F87D0E8-539A-4A71-99C9-C548CDE17A5F}" destId="{7A59FE6D-4B26-459D-942B-E4AEFFC2B54F}" srcOrd="3" destOrd="0" parTransId="{334C9431-CED7-4A6E-AE7D-B36FB9AAC2FD}" sibTransId="{8A403ADA-C808-435D-A68B-4AC8F6634071}"/>
    <dgm:cxn modelId="{51BE986C-3F21-4670-A10A-285FD846DB97}" type="presOf" srcId="{30CAF5A4-E12D-43D4-A1E4-5B278D7248DF}" destId="{E274FF81-ED70-4F5F-82FF-D47BC2AB07DA}" srcOrd="0" destOrd="0" presId="urn:microsoft.com/office/officeart/2005/8/layout/process5"/>
    <dgm:cxn modelId="{7299C274-031A-4B24-9C22-425661BC4D65}" type="presOf" srcId="{08D5AEF9-F315-4A8C-ADC3-B81EE4F57133}" destId="{0664FF59-9399-4AF0-A93D-26D46684C0AC}" srcOrd="0" destOrd="0" presId="urn:microsoft.com/office/officeart/2005/8/layout/process5"/>
    <dgm:cxn modelId="{9BBFE98B-F3E2-4664-9134-4D26AAA1157A}" type="presOf" srcId="{7CCA74EB-F78F-41FF-A10C-56A8D9E29451}" destId="{D28DE54B-9322-4E5B-AE4A-831888634610}" srcOrd="1" destOrd="0" presId="urn:microsoft.com/office/officeart/2005/8/layout/process5"/>
    <dgm:cxn modelId="{28A09F94-E015-4CEF-B928-9B02CA4A8EBC}" srcId="{9F87D0E8-539A-4A71-99C9-C548CDE17A5F}" destId="{B14E6B9F-0881-4E90-A7ED-546BB3B3F80A}" srcOrd="1" destOrd="0" parTransId="{A0B2B682-FCAD-43C4-9676-B963F37DA463}" sibTransId="{E4841724-534D-4870-90F7-0BAC0F7A7F13}"/>
    <dgm:cxn modelId="{DC97939D-7650-4481-98D4-8394368354BC}" type="presOf" srcId="{7A59FE6D-4B26-459D-942B-E4AEFFC2B54F}" destId="{7E26E0EF-69D7-4FDC-A600-6D1560B4DF1E}" srcOrd="0" destOrd="0" presId="urn:microsoft.com/office/officeart/2005/8/layout/process5"/>
    <dgm:cxn modelId="{3D782DA0-7EDF-4BBC-8C8A-55508686C31B}" type="presOf" srcId="{510DE3DC-AD66-415A-A6BB-F72136A800AD}" destId="{C777963F-C2A8-4876-8641-CD9292104156}" srcOrd="1" destOrd="0" presId="urn:microsoft.com/office/officeart/2005/8/layout/process5"/>
    <dgm:cxn modelId="{E9682DA3-9477-4FEA-BB40-53ED6825C5CC}" srcId="{9F87D0E8-539A-4A71-99C9-C548CDE17A5F}" destId="{08D5AEF9-F315-4A8C-ADC3-B81EE4F57133}" srcOrd="5" destOrd="0" parTransId="{CA2AF606-0C03-4AAD-BADF-762633AFD569}" sibTransId="{87C5141D-B09F-42E5-AB86-6DE853655ACD}"/>
    <dgm:cxn modelId="{E11886A7-1E8D-412A-A705-72C341CDC7C5}" type="presOf" srcId="{C1D9856F-4883-4782-9F39-7F0948C8E275}" destId="{FC2E66EB-94D9-4C89-9084-FD7AAE11F0F0}" srcOrd="0" destOrd="0" presId="urn:microsoft.com/office/officeart/2005/8/layout/process5"/>
    <dgm:cxn modelId="{35ED4CB0-8BBC-4606-BFF3-9FC5058B6292}" type="presOf" srcId="{102B080C-7EFE-40BB-8A7A-0F6952FEB7A3}" destId="{3EE1B809-159B-4D95-A555-9496383B7E31}" srcOrd="0" destOrd="0" presId="urn:microsoft.com/office/officeart/2005/8/layout/process5"/>
    <dgm:cxn modelId="{7916A0C1-F84C-4F9C-A217-F3127BC5695A}" type="presOf" srcId="{3E141762-3967-4DFE-8EE8-FA0A34262226}" destId="{1E1A9BA3-90AA-41EF-8817-65411E4353C5}" srcOrd="1" destOrd="0" presId="urn:microsoft.com/office/officeart/2005/8/layout/process5"/>
    <dgm:cxn modelId="{D41B48C7-E0DA-43CF-8D2C-4EEB979FB42A}" type="presOf" srcId="{B14E6B9F-0881-4E90-A7ED-546BB3B3F80A}" destId="{48868A7D-199D-460F-9A3F-7B0BC635F761}" srcOrd="0" destOrd="0" presId="urn:microsoft.com/office/officeart/2005/8/layout/process5"/>
    <dgm:cxn modelId="{C75B6FCC-55DA-45F3-BF7E-EC2514B17034}" srcId="{9F87D0E8-539A-4A71-99C9-C548CDE17A5F}" destId="{D1B07744-2208-4C50-8567-BA89097C4C28}" srcOrd="2" destOrd="0" parTransId="{24251551-0A82-48D8-A97B-1CAF6D6BF0DD}" sibTransId="{7CCA74EB-F78F-41FF-A10C-56A8D9E29451}"/>
    <dgm:cxn modelId="{549C3BDA-427A-4045-92CA-ECA5428325E0}" srcId="{9F87D0E8-539A-4A71-99C9-C548CDE17A5F}" destId="{FA2A4890-A734-401F-A283-5AED591D715D}" srcOrd="7" destOrd="0" parTransId="{5CE84AD6-5CC1-443D-8E57-15E2AE15E5FE}" sibTransId="{510DE3DC-AD66-415A-A6BB-F72136A800AD}"/>
    <dgm:cxn modelId="{6031C7DA-521E-4BD9-A2EF-0E0355F17182}" type="presOf" srcId="{E4841724-534D-4870-90F7-0BAC0F7A7F13}" destId="{042A574C-9370-4082-A312-EC5315FC9587}" srcOrd="1" destOrd="0" presId="urn:microsoft.com/office/officeart/2005/8/layout/process5"/>
    <dgm:cxn modelId="{08B8DBE8-C1CB-4408-B416-AA5B46732409}" type="presOf" srcId="{510DE3DC-AD66-415A-A6BB-F72136A800AD}" destId="{4725ACCE-BE06-44C4-9CA4-80D9146292C1}" srcOrd="0" destOrd="0" presId="urn:microsoft.com/office/officeart/2005/8/layout/process5"/>
    <dgm:cxn modelId="{42A721F2-F806-43E0-B89E-AB92C651E64A}" srcId="{9F87D0E8-539A-4A71-99C9-C548CDE17A5F}" destId="{D9E37C9D-5151-4C3A-8A0D-6E6231157BE4}" srcOrd="4" destOrd="0" parTransId="{0BD80A42-4686-487F-A941-57B5000FA7E4}" sibTransId="{6BF6F7CF-29B0-41FC-B3A1-256664DC5BCB}"/>
    <dgm:cxn modelId="{0386EDFC-2D7F-4A52-B5C7-EB5C77FDE427}" srcId="{9F87D0E8-539A-4A71-99C9-C548CDE17A5F}" destId="{30CAF5A4-E12D-43D4-A1E4-5B278D7248DF}" srcOrd="8" destOrd="0" parTransId="{CC3CB166-01A2-4DEB-B00C-9BC1787BC316}" sibTransId="{FDF35339-BA65-41F6-9F65-7A4975EA313B}"/>
    <dgm:cxn modelId="{E3166BC1-BE25-4C10-891B-6D14F1EE3814}" type="presParOf" srcId="{AD700A47-DA4A-46AA-8381-71C8D6CFE16D}" destId="{3EE1B809-159B-4D95-A555-9496383B7E31}" srcOrd="0" destOrd="0" presId="urn:microsoft.com/office/officeart/2005/8/layout/process5"/>
    <dgm:cxn modelId="{FB54DCE9-CDE9-4D0E-9D6B-C37319ABCC2F}" type="presParOf" srcId="{AD700A47-DA4A-46AA-8381-71C8D6CFE16D}" destId="{37457012-1A2A-462A-A60D-1D369B0A4A07}" srcOrd="1" destOrd="0" presId="urn:microsoft.com/office/officeart/2005/8/layout/process5"/>
    <dgm:cxn modelId="{5A5EF5F7-8E40-497C-B655-AD25092324CE}" type="presParOf" srcId="{37457012-1A2A-462A-A60D-1D369B0A4A07}" destId="{1E1A9BA3-90AA-41EF-8817-65411E4353C5}" srcOrd="0" destOrd="0" presId="urn:microsoft.com/office/officeart/2005/8/layout/process5"/>
    <dgm:cxn modelId="{735C1BCB-D47C-4AD2-B47F-22A5A35D3EF1}" type="presParOf" srcId="{AD700A47-DA4A-46AA-8381-71C8D6CFE16D}" destId="{48868A7D-199D-460F-9A3F-7B0BC635F761}" srcOrd="2" destOrd="0" presId="urn:microsoft.com/office/officeart/2005/8/layout/process5"/>
    <dgm:cxn modelId="{FF8B31F6-83D8-4ACA-AD60-DB84CDB6EC05}" type="presParOf" srcId="{AD700A47-DA4A-46AA-8381-71C8D6CFE16D}" destId="{D246D84E-714A-40DD-A351-745382E07976}" srcOrd="3" destOrd="0" presId="urn:microsoft.com/office/officeart/2005/8/layout/process5"/>
    <dgm:cxn modelId="{4A24E953-23F1-417F-BF43-E7951A0783CA}" type="presParOf" srcId="{D246D84E-714A-40DD-A351-745382E07976}" destId="{042A574C-9370-4082-A312-EC5315FC9587}" srcOrd="0" destOrd="0" presId="urn:microsoft.com/office/officeart/2005/8/layout/process5"/>
    <dgm:cxn modelId="{63F4B254-BD8E-4C01-A906-B6EBD85EF424}" type="presParOf" srcId="{AD700A47-DA4A-46AA-8381-71C8D6CFE16D}" destId="{9C6C84DE-D93F-40E9-9CE0-45073FD1671D}" srcOrd="4" destOrd="0" presId="urn:microsoft.com/office/officeart/2005/8/layout/process5"/>
    <dgm:cxn modelId="{98DF53CE-FA8C-42A0-8C16-33CE005CA84B}" type="presParOf" srcId="{AD700A47-DA4A-46AA-8381-71C8D6CFE16D}" destId="{15BE494D-97A7-4114-AF2A-719C8E656AF2}" srcOrd="5" destOrd="0" presId="urn:microsoft.com/office/officeart/2005/8/layout/process5"/>
    <dgm:cxn modelId="{C9C25150-5AAF-4C34-ABA2-B0EE8FD63543}" type="presParOf" srcId="{15BE494D-97A7-4114-AF2A-719C8E656AF2}" destId="{D28DE54B-9322-4E5B-AE4A-831888634610}" srcOrd="0" destOrd="0" presId="urn:microsoft.com/office/officeart/2005/8/layout/process5"/>
    <dgm:cxn modelId="{49721D21-C4CC-464D-9E2E-608F1F9375A9}" type="presParOf" srcId="{AD700A47-DA4A-46AA-8381-71C8D6CFE16D}" destId="{7E26E0EF-69D7-4FDC-A600-6D1560B4DF1E}" srcOrd="6" destOrd="0" presId="urn:microsoft.com/office/officeart/2005/8/layout/process5"/>
    <dgm:cxn modelId="{9D45B447-9111-4106-9D68-221FFAF23B4D}" type="presParOf" srcId="{AD700A47-DA4A-46AA-8381-71C8D6CFE16D}" destId="{9EC39FD3-5AF4-4B27-9DD7-BD58B5057091}" srcOrd="7" destOrd="0" presId="urn:microsoft.com/office/officeart/2005/8/layout/process5"/>
    <dgm:cxn modelId="{0C6312E0-5218-49F4-B195-E4401B7E38A2}" type="presParOf" srcId="{9EC39FD3-5AF4-4B27-9DD7-BD58B5057091}" destId="{AE160BFA-A7E4-4E64-8BBE-F0C7DAC0BA5E}" srcOrd="0" destOrd="0" presId="urn:microsoft.com/office/officeart/2005/8/layout/process5"/>
    <dgm:cxn modelId="{86B5E8ED-5D8D-48E1-AD64-7DA929BBD4BB}" type="presParOf" srcId="{AD700A47-DA4A-46AA-8381-71C8D6CFE16D}" destId="{2C13C8CD-B48C-45E0-B7F9-A65E57DC7EBF}" srcOrd="8" destOrd="0" presId="urn:microsoft.com/office/officeart/2005/8/layout/process5"/>
    <dgm:cxn modelId="{E2D228B3-8037-4388-8289-52447B8D859A}" type="presParOf" srcId="{AD700A47-DA4A-46AA-8381-71C8D6CFE16D}" destId="{A6E354D2-E936-42BE-ACF8-74E6D42590EB}" srcOrd="9" destOrd="0" presId="urn:microsoft.com/office/officeart/2005/8/layout/process5"/>
    <dgm:cxn modelId="{489FB19B-AC59-4C09-B590-F2D0000AAA2B}" type="presParOf" srcId="{A6E354D2-E936-42BE-ACF8-74E6D42590EB}" destId="{FCCB44DD-E795-4068-84A7-426054E6BD80}" srcOrd="0" destOrd="0" presId="urn:microsoft.com/office/officeart/2005/8/layout/process5"/>
    <dgm:cxn modelId="{769C8352-3BF1-49B1-B0E2-56ED0EBA9507}" type="presParOf" srcId="{AD700A47-DA4A-46AA-8381-71C8D6CFE16D}" destId="{0664FF59-9399-4AF0-A93D-26D46684C0AC}" srcOrd="10" destOrd="0" presId="urn:microsoft.com/office/officeart/2005/8/layout/process5"/>
    <dgm:cxn modelId="{44D5F0CE-F458-436C-ABEC-2C9B68131C39}" type="presParOf" srcId="{AD700A47-DA4A-46AA-8381-71C8D6CFE16D}" destId="{3CE29273-A3DA-4AD2-9668-989F1B47281A}" srcOrd="11" destOrd="0" presId="urn:microsoft.com/office/officeart/2005/8/layout/process5"/>
    <dgm:cxn modelId="{A0E66402-40C1-49C3-AD1E-68472343AFDC}" type="presParOf" srcId="{3CE29273-A3DA-4AD2-9668-989F1B47281A}" destId="{E78C4C89-7E6F-4847-B201-2EF6DA34639A}" srcOrd="0" destOrd="0" presId="urn:microsoft.com/office/officeart/2005/8/layout/process5"/>
    <dgm:cxn modelId="{D39D15CF-247E-4B4E-8599-FECF1B098929}" type="presParOf" srcId="{AD700A47-DA4A-46AA-8381-71C8D6CFE16D}" destId="{85FA7954-673C-44E4-B121-514766820AA4}" srcOrd="12" destOrd="0" presId="urn:microsoft.com/office/officeart/2005/8/layout/process5"/>
    <dgm:cxn modelId="{0EE02158-E19B-4820-852E-AC840ACC36F5}" type="presParOf" srcId="{AD700A47-DA4A-46AA-8381-71C8D6CFE16D}" destId="{FC2E66EB-94D9-4C89-9084-FD7AAE11F0F0}" srcOrd="13" destOrd="0" presId="urn:microsoft.com/office/officeart/2005/8/layout/process5"/>
    <dgm:cxn modelId="{7588AD5E-E81E-4A98-A3D5-0AD78C92312C}" type="presParOf" srcId="{FC2E66EB-94D9-4C89-9084-FD7AAE11F0F0}" destId="{C0379528-9382-49E2-A36A-9FCE34DFC427}" srcOrd="0" destOrd="0" presId="urn:microsoft.com/office/officeart/2005/8/layout/process5"/>
    <dgm:cxn modelId="{1F72D50C-A3CB-4213-A501-21ECC2FC4B50}" type="presParOf" srcId="{AD700A47-DA4A-46AA-8381-71C8D6CFE16D}" destId="{CFF25751-2D8A-434B-AF00-F02F32FC8EEA}" srcOrd="14" destOrd="0" presId="urn:microsoft.com/office/officeart/2005/8/layout/process5"/>
    <dgm:cxn modelId="{CD287345-7850-43B8-8CFE-A426E14A0051}" type="presParOf" srcId="{AD700A47-DA4A-46AA-8381-71C8D6CFE16D}" destId="{4725ACCE-BE06-44C4-9CA4-80D9146292C1}" srcOrd="15" destOrd="0" presId="urn:microsoft.com/office/officeart/2005/8/layout/process5"/>
    <dgm:cxn modelId="{254EF2D2-473B-45C7-ACFC-F3665F31B96F}" type="presParOf" srcId="{4725ACCE-BE06-44C4-9CA4-80D9146292C1}" destId="{C777963F-C2A8-4876-8641-CD9292104156}" srcOrd="0" destOrd="0" presId="urn:microsoft.com/office/officeart/2005/8/layout/process5"/>
    <dgm:cxn modelId="{766081EC-F695-4EA5-A4D0-F094313CC0EE}" type="presParOf" srcId="{AD700A47-DA4A-46AA-8381-71C8D6CFE16D}" destId="{E274FF81-ED70-4F5F-82FF-D47BC2AB07DA}"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048B0-7B77-498B-8C9B-B3CA40C96D4D}">
      <dsp:nvSpPr>
        <dsp:cNvPr id="0" name=""/>
        <dsp:cNvSpPr/>
      </dsp:nvSpPr>
      <dsp:spPr>
        <a:xfrm rot="5400000">
          <a:off x="2585203" y="-1050784"/>
          <a:ext cx="422583" cy="263199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NZ" sz="1100" b="0" i="0" kern="1200"/>
            <a:t>Petrol</a:t>
          </a:r>
          <a:endParaRPr lang="en-NZ" sz="1100" kern="1200"/>
        </a:p>
        <a:p>
          <a:pPr marL="57150" lvl="1" indent="-57150" algn="l" defTabSz="488950" rtl="0">
            <a:lnSpc>
              <a:spcPct val="90000"/>
            </a:lnSpc>
            <a:spcBef>
              <a:spcPct val="0"/>
            </a:spcBef>
            <a:spcAft>
              <a:spcPct val="15000"/>
            </a:spcAft>
            <a:buChar char="•"/>
          </a:pPr>
          <a:r>
            <a:rPr lang="en-NZ" sz="1100" b="0" i="0" kern="1200"/>
            <a:t>Aviation gas</a:t>
          </a:r>
          <a:endParaRPr lang="en-NZ" sz="1100" kern="1200"/>
        </a:p>
      </dsp:txBody>
      <dsp:txXfrm rot="-5400000">
        <a:off x="1480498" y="74550"/>
        <a:ext cx="2611366" cy="381325"/>
      </dsp:txXfrm>
    </dsp:sp>
    <dsp:sp modelId="{7AEF29E8-94EC-4386-8A2B-95C655798BD9}">
      <dsp:nvSpPr>
        <dsp:cNvPr id="0" name=""/>
        <dsp:cNvSpPr/>
      </dsp:nvSpPr>
      <dsp:spPr>
        <a:xfrm>
          <a:off x="0" y="1098"/>
          <a:ext cx="1480497" cy="528229"/>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NZ" sz="2600" b="0" i="0" kern="1200"/>
            <a:t>3.1A</a:t>
          </a:r>
          <a:endParaRPr lang="en-NZ" sz="2600" kern="1200"/>
        </a:p>
      </dsp:txBody>
      <dsp:txXfrm>
        <a:off x="25786" y="26884"/>
        <a:ext cx="1428925" cy="476657"/>
      </dsp:txXfrm>
    </dsp:sp>
    <dsp:sp modelId="{84C5A347-58CE-47F7-AA49-9416C96A1296}">
      <dsp:nvSpPr>
        <dsp:cNvPr id="0" name=""/>
        <dsp:cNvSpPr/>
      </dsp:nvSpPr>
      <dsp:spPr>
        <a:xfrm rot="5400000">
          <a:off x="2585203" y="-496143"/>
          <a:ext cx="422583" cy="263199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NZ" sz="1100" b="0" i="0" kern="1200" err="1"/>
            <a:t>Methylated</a:t>
          </a:r>
          <a:r>
            <a:rPr lang="en-NZ" sz="1100" b="0" i="0" kern="1200"/>
            <a:t> Spirits</a:t>
          </a:r>
          <a:endParaRPr lang="en-NZ" sz="1100" kern="1200"/>
        </a:p>
      </dsp:txBody>
      <dsp:txXfrm rot="-5400000">
        <a:off x="1480498" y="629191"/>
        <a:ext cx="2611366" cy="381325"/>
      </dsp:txXfrm>
    </dsp:sp>
    <dsp:sp modelId="{984B2C4F-F0AB-4E46-A17B-B1834B693E05}">
      <dsp:nvSpPr>
        <dsp:cNvPr id="0" name=""/>
        <dsp:cNvSpPr/>
      </dsp:nvSpPr>
      <dsp:spPr>
        <a:xfrm>
          <a:off x="0" y="555739"/>
          <a:ext cx="1480497" cy="528229"/>
        </a:xfrm>
        <a:prstGeom prst="roundRect">
          <a:avLst/>
        </a:prstGeom>
        <a:solidFill>
          <a:schemeClr val="accent2">
            <a:shade val="80000"/>
            <a:hueOff val="-11957"/>
            <a:satOff val="-1341"/>
            <a:lumOff val="8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NZ" sz="2600" b="0" i="0" kern="1200"/>
            <a:t>3.1B</a:t>
          </a:r>
          <a:endParaRPr lang="en-NZ" sz="2600" kern="1200"/>
        </a:p>
      </dsp:txBody>
      <dsp:txXfrm>
        <a:off x="25786" y="581525"/>
        <a:ext cx="1428925" cy="476657"/>
      </dsp:txXfrm>
    </dsp:sp>
    <dsp:sp modelId="{DDA768A1-8E81-442E-859F-B838AE4C02A4}">
      <dsp:nvSpPr>
        <dsp:cNvPr id="0" name=""/>
        <dsp:cNvSpPr/>
      </dsp:nvSpPr>
      <dsp:spPr>
        <a:xfrm rot="5400000">
          <a:off x="2585203" y="58497"/>
          <a:ext cx="422583" cy="263199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NZ" sz="1100" b="0" i="0" kern="1200"/>
            <a:t>Kerosene</a:t>
          </a:r>
          <a:endParaRPr lang="en-NZ" sz="1100" kern="1200"/>
        </a:p>
        <a:p>
          <a:pPr marL="57150" lvl="1" indent="-57150" algn="l" defTabSz="488950" rtl="0">
            <a:lnSpc>
              <a:spcPct val="90000"/>
            </a:lnSpc>
            <a:spcBef>
              <a:spcPct val="0"/>
            </a:spcBef>
            <a:spcAft>
              <a:spcPct val="15000"/>
            </a:spcAft>
            <a:buChar char="•"/>
          </a:pPr>
          <a:r>
            <a:rPr lang="en-NZ" sz="1100" b="0" i="0" kern="1200"/>
            <a:t>Turpentine</a:t>
          </a:r>
          <a:endParaRPr lang="en-NZ" sz="1100" kern="1200"/>
        </a:p>
      </dsp:txBody>
      <dsp:txXfrm rot="-5400000">
        <a:off x="1480498" y="1183832"/>
        <a:ext cx="2611366" cy="381325"/>
      </dsp:txXfrm>
    </dsp:sp>
    <dsp:sp modelId="{9EE5FFF0-1DAD-462D-AC62-58A40711825D}">
      <dsp:nvSpPr>
        <dsp:cNvPr id="0" name=""/>
        <dsp:cNvSpPr/>
      </dsp:nvSpPr>
      <dsp:spPr>
        <a:xfrm>
          <a:off x="0" y="1110380"/>
          <a:ext cx="1480497" cy="528229"/>
        </a:xfrm>
        <a:prstGeom prst="roundRect">
          <a:avLst/>
        </a:prstGeom>
        <a:solidFill>
          <a:schemeClr val="accent2">
            <a:shade val="80000"/>
            <a:hueOff val="-23915"/>
            <a:satOff val="-2683"/>
            <a:lumOff val="17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NZ" sz="2600" b="0" i="0" kern="1200"/>
            <a:t>3.1C</a:t>
          </a:r>
          <a:endParaRPr lang="en-NZ" sz="2600" kern="1200"/>
        </a:p>
      </dsp:txBody>
      <dsp:txXfrm>
        <a:off x="25786" y="1136166"/>
        <a:ext cx="1428925" cy="476657"/>
      </dsp:txXfrm>
    </dsp:sp>
    <dsp:sp modelId="{F61FB802-0779-4612-B94C-09A4A6157AE0}">
      <dsp:nvSpPr>
        <dsp:cNvPr id="0" name=""/>
        <dsp:cNvSpPr/>
      </dsp:nvSpPr>
      <dsp:spPr>
        <a:xfrm rot="5400000">
          <a:off x="2585203" y="613139"/>
          <a:ext cx="422583" cy="263199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NZ" sz="1100" b="0" i="0" kern="1200"/>
            <a:t>Diesel</a:t>
          </a:r>
          <a:endParaRPr lang="en-NZ" sz="1100" kern="1200"/>
        </a:p>
      </dsp:txBody>
      <dsp:txXfrm rot="-5400000">
        <a:off x="1480498" y="1738474"/>
        <a:ext cx="2611366" cy="381325"/>
      </dsp:txXfrm>
    </dsp:sp>
    <dsp:sp modelId="{78D30FC6-6790-43D5-84B5-4FD1A17E26CA}">
      <dsp:nvSpPr>
        <dsp:cNvPr id="0" name=""/>
        <dsp:cNvSpPr/>
      </dsp:nvSpPr>
      <dsp:spPr>
        <a:xfrm>
          <a:off x="0" y="1665021"/>
          <a:ext cx="1480497" cy="528229"/>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NZ" sz="2600" b="0" i="0" kern="1200"/>
            <a:t>3.1D</a:t>
          </a:r>
          <a:endParaRPr lang="en-NZ" sz="2600" kern="1200"/>
        </a:p>
      </dsp:txBody>
      <dsp:txXfrm>
        <a:off x="25786" y="1690807"/>
        <a:ext cx="1428925" cy="476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1B809-159B-4D95-A555-9496383B7E31}">
      <dsp:nvSpPr>
        <dsp:cNvPr id="0" name=""/>
        <dsp:cNvSpPr/>
      </dsp:nvSpPr>
      <dsp:spPr>
        <a:xfrm>
          <a:off x="5335" y="698103"/>
          <a:ext cx="1654141" cy="992485"/>
        </a:xfrm>
        <a:prstGeom prst="roundRect">
          <a:avLst>
            <a:gd name="adj" fmla="val 10000"/>
          </a:avLst>
        </a:prstGeom>
        <a:solidFill>
          <a:srgbClr val="3C6E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mi-NZ" sz="1500" kern="1200"/>
            <a:t>Stop and assess the situation</a:t>
          </a:r>
          <a:endParaRPr lang="en-NZ" sz="1500" kern="1200"/>
        </a:p>
      </dsp:txBody>
      <dsp:txXfrm>
        <a:off x="34404" y="727172"/>
        <a:ext cx="1596003" cy="934347"/>
      </dsp:txXfrm>
    </dsp:sp>
    <dsp:sp modelId="{37457012-1A2A-462A-A60D-1D369B0A4A07}">
      <dsp:nvSpPr>
        <dsp:cNvPr id="0" name=""/>
        <dsp:cNvSpPr/>
      </dsp:nvSpPr>
      <dsp:spPr>
        <a:xfrm>
          <a:off x="1805042" y="989232"/>
          <a:ext cx="350678" cy="410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a:off x="1805042" y="1071277"/>
        <a:ext cx="245475" cy="246137"/>
      </dsp:txXfrm>
    </dsp:sp>
    <dsp:sp modelId="{48868A7D-199D-460F-9A3F-7B0BC635F761}">
      <dsp:nvSpPr>
        <dsp:cNvPr id="0" name=""/>
        <dsp:cNvSpPr/>
      </dsp:nvSpPr>
      <dsp:spPr>
        <a:xfrm>
          <a:off x="2321134" y="698103"/>
          <a:ext cx="1654141" cy="992485"/>
        </a:xfrm>
        <a:prstGeom prst="roundRect">
          <a:avLst>
            <a:gd name="adj" fmla="val 10000"/>
          </a:avLst>
        </a:prstGeom>
        <a:solidFill>
          <a:srgbClr val="3C6E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mi-NZ" sz="1500" kern="1200"/>
            <a:t>Identify the substance and assess the risk</a:t>
          </a:r>
          <a:endParaRPr lang="en-NZ" sz="1500" kern="1200"/>
        </a:p>
      </dsp:txBody>
      <dsp:txXfrm>
        <a:off x="2350203" y="727172"/>
        <a:ext cx="1596003" cy="934347"/>
      </dsp:txXfrm>
    </dsp:sp>
    <dsp:sp modelId="{D246D84E-714A-40DD-A351-745382E07976}">
      <dsp:nvSpPr>
        <dsp:cNvPr id="0" name=""/>
        <dsp:cNvSpPr/>
      </dsp:nvSpPr>
      <dsp:spPr>
        <a:xfrm>
          <a:off x="4120840" y="989232"/>
          <a:ext cx="350678" cy="410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a:off x="4120840" y="1071277"/>
        <a:ext cx="245475" cy="246137"/>
      </dsp:txXfrm>
    </dsp:sp>
    <dsp:sp modelId="{9C6C84DE-D93F-40E9-9CE0-45073FD1671D}">
      <dsp:nvSpPr>
        <dsp:cNvPr id="0" name=""/>
        <dsp:cNvSpPr/>
      </dsp:nvSpPr>
      <dsp:spPr>
        <a:xfrm>
          <a:off x="4636932" y="698103"/>
          <a:ext cx="1654141" cy="992485"/>
        </a:xfrm>
        <a:prstGeom prst="roundRect">
          <a:avLst>
            <a:gd name="adj" fmla="val 10000"/>
          </a:avLst>
        </a:prstGeom>
        <a:solidFill>
          <a:srgbClr val="3C6E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mi-NZ" sz="1500" kern="1200"/>
            <a:t>Seek help if you need it - let the site manager know</a:t>
          </a:r>
          <a:endParaRPr lang="en-NZ" sz="1500" kern="1200"/>
        </a:p>
      </dsp:txBody>
      <dsp:txXfrm>
        <a:off x="4666001" y="727172"/>
        <a:ext cx="1596003" cy="934347"/>
      </dsp:txXfrm>
    </dsp:sp>
    <dsp:sp modelId="{15BE494D-97A7-4114-AF2A-719C8E656AF2}">
      <dsp:nvSpPr>
        <dsp:cNvPr id="0" name=""/>
        <dsp:cNvSpPr/>
      </dsp:nvSpPr>
      <dsp:spPr>
        <a:xfrm>
          <a:off x="6436638" y="989232"/>
          <a:ext cx="350678" cy="410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a:off x="6436638" y="1071277"/>
        <a:ext cx="245475" cy="246137"/>
      </dsp:txXfrm>
    </dsp:sp>
    <dsp:sp modelId="{7E26E0EF-69D7-4FDC-A600-6D1560B4DF1E}">
      <dsp:nvSpPr>
        <dsp:cNvPr id="0" name=""/>
        <dsp:cNvSpPr/>
      </dsp:nvSpPr>
      <dsp:spPr>
        <a:xfrm>
          <a:off x="6952731" y="698103"/>
          <a:ext cx="1654141" cy="992485"/>
        </a:xfrm>
        <a:prstGeom prst="roundRect">
          <a:avLst>
            <a:gd name="adj" fmla="val 10000"/>
          </a:avLst>
        </a:prstGeom>
        <a:solidFill>
          <a:srgbClr val="3C6E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mi-NZ" sz="1500" kern="1200"/>
            <a:t>Protect yourself - use PPE</a:t>
          </a:r>
          <a:endParaRPr lang="en-NZ" sz="1500" kern="1200"/>
        </a:p>
      </dsp:txBody>
      <dsp:txXfrm>
        <a:off x="6981800" y="727172"/>
        <a:ext cx="1596003" cy="934347"/>
      </dsp:txXfrm>
    </dsp:sp>
    <dsp:sp modelId="{9EC39FD3-5AF4-4B27-9DD7-BD58B5057091}">
      <dsp:nvSpPr>
        <dsp:cNvPr id="0" name=""/>
        <dsp:cNvSpPr/>
      </dsp:nvSpPr>
      <dsp:spPr>
        <a:xfrm>
          <a:off x="8752437" y="989232"/>
          <a:ext cx="350678" cy="410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a:off x="8752437" y="1071277"/>
        <a:ext cx="245475" cy="246137"/>
      </dsp:txXfrm>
    </dsp:sp>
    <dsp:sp modelId="{2C13C8CD-B48C-45E0-B7F9-A65E57DC7EBF}">
      <dsp:nvSpPr>
        <dsp:cNvPr id="0" name=""/>
        <dsp:cNvSpPr/>
      </dsp:nvSpPr>
      <dsp:spPr>
        <a:xfrm>
          <a:off x="9268529" y="698103"/>
          <a:ext cx="1654141" cy="992485"/>
        </a:xfrm>
        <a:prstGeom prst="roundRect">
          <a:avLst>
            <a:gd name="adj" fmla="val 10000"/>
          </a:avLst>
        </a:prstGeom>
        <a:solidFill>
          <a:srgbClr val="3C6E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mi-NZ" sz="1500" kern="1200"/>
            <a:t>Shut off the source if safe to do so</a:t>
          </a:r>
          <a:endParaRPr lang="en-NZ" sz="1500" kern="1200"/>
        </a:p>
      </dsp:txBody>
      <dsp:txXfrm>
        <a:off x="9297598" y="727172"/>
        <a:ext cx="1596003" cy="934347"/>
      </dsp:txXfrm>
    </dsp:sp>
    <dsp:sp modelId="{A6E354D2-E936-42BE-ACF8-74E6D42590EB}">
      <dsp:nvSpPr>
        <dsp:cNvPr id="0" name=""/>
        <dsp:cNvSpPr/>
      </dsp:nvSpPr>
      <dsp:spPr>
        <a:xfrm rot="5400000">
          <a:off x="9920261" y="1806378"/>
          <a:ext cx="350678" cy="410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rot="-5400000">
        <a:off x="9972532" y="1836153"/>
        <a:ext cx="246137" cy="245475"/>
      </dsp:txXfrm>
    </dsp:sp>
    <dsp:sp modelId="{0664FF59-9399-4AF0-A93D-26D46684C0AC}">
      <dsp:nvSpPr>
        <dsp:cNvPr id="0" name=""/>
        <dsp:cNvSpPr/>
      </dsp:nvSpPr>
      <dsp:spPr>
        <a:xfrm>
          <a:off x="9268529" y="2352244"/>
          <a:ext cx="1654141" cy="992485"/>
        </a:xfrm>
        <a:prstGeom prst="roundRect">
          <a:avLst>
            <a:gd name="adj" fmla="val 10000"/>
          </a:avLst>
        </a:prstGeom>
        <a:solidFill>
          <a:srgbClr val="3C6E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mi-NZ" sz="1500" kern="1200"/>
            <a:t>Contain the spill and protect drains</a:t>
          </a:r>
          <a:endParaRPr lang="en-NZ" sz="1500" kern="1200"/>
        </a:p>
      </dsp:txBody>
      <dsp:txXfrm>
        <a:off x="9297598" y="2381313"/>
        <a:ext cx="1596003" cy="934347"/>
      </dsp:txXfrm>
    </dsp:sp>
    <dsp:sp modelId="{3CE29273-A3DA-4AD2-9668-989F1B47281A}">
      <dsp:nvSpPr>
        <dsp:cNvPr id="0" name=""/>
        <dsp:cNvSpPr/>
      </dsp:nvSpPr>
      <dsp:spPr>
        <a:xfrm rot="10800000">
          <a:off x="8772286" y="2643373"/>
          <a:ext cx="350678" cy="410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rot="10800000">
        <a:off x="8877489" y="2725418"/>
        <a:ext cx="245475" cy="246137"/>
      </dsp:txXfrm>
    </dsp:sp>
    <dsp:sp modelId="{85FA7954-673C-44E4-B121-514766820AA4}">
      <dsp:nvSpPr>
        <dsp:cNvPr id="0" name=""/>
        <dsp:cNvSpPr/>
      </dsp:nvSpPr>
      <dsp:spPr>
        <a:xfrm>
          <a:off x="6952731" y="2352244"/>
          <a:ext cx="1654141" cy="992485"/>
        </a:xfrm>
        <a:prstGeom prst="roundRect">
          <a:avLst>
            <a:gd name="adj" fmla="val 10000"/>
          </a:avLst>
        </a:prstGeom>
        <a:solidFill>
          <a:srgbClr val="3C6E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mi-NZ" sz="1500" kern="1200"/>
            <a:t>Clean up the spill</a:t>
          </a:r>
          <a:endParaRPr lang="en-NZ" sz="1500" kern="1200"/>
        </a:p>
      </dsp:txBody>
      <dsp:txXfrm>
        <a:off x="6981800" y="2381313"/>
        <a:ext cx="1596003" cy="934347"/>
      </dsp:txXfrm>
    </dsp:sp>
    <dsp:sp modelId="{FC2E66EB-94D9-4C89-9084-FD7AAE11F0F0}">
      <dsp:nvSpPr>
        <dsp:cNvPr id="0" name=""/>
        <dsp:cNvSpPr/>
      </dsp:nvSpPr>
      <dsp:spPr>
        <a:xfrm rot="10800000">
          <a:off x="6456488" y="2643373"/>
          <a:ext cx="350678" cy="410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rot="10800000">
        <a:off x="6561691" y="2725418"/>
        <a:ext cx="245475" cy="246137"/>
      </dsp:txXfrm>
    </dsp:sp>
    <dsp:sp modelId="{CFF25751-2D8A-434B-AF00-F02F32FC8EEA}">
      <dsp:nvSpPr>
        <dsp:cNvPr id="0" name=""/>
        <dsp:cNvSpPr/>
      </dsp:nvSpPr>
      <dsp:spPr>
        <a:xfrm>
          <a:off x="4636932" y="2352244"/>
          <a:ext cx="1654141" cy="992485"/>
        </a:xfrm>
        <a:prstGeom prst="roundRect">
          <a:avLst>
            <a:gd name="adj" fmla="val 10000"/>
          </a:avLst>
        </a:prstGeom>
        <a:solidFill>
          <a:srgbClr val="3C6E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mi-NZ" sz="1500" kern="1200"/>
            <a:t>Bag, label and dispose of it </a:t>
          </a:r>
          <a:r>
            <a:rPr lang="en-NZ" sz="1500" kern="1200"/>
            <a:t>appropriately</a:t>
          </a:r>
        </a:p>
      </dsp:txBody>
      <dsp:txXfrm>
        <a:off x="4666001" y="2381313"/>
        <a:ext cx="1596003" cy="934347"/>
      </dsp:txXfrm>
    </dsp:sp>
    <dsp:sp modelId="{4725ACCE-BE06-44C4-9CA4-80D9146292C1}">
      <dsp:nvSpPr>
        <dsp:cNvPr id="0" name=""/>
        <dsp:cNvSpPr/>
      </dsp:nvSpPr>
      <dsp:spPr>
        <a:xfrm rot="10800000">
          <a:off x="4140690" y="2643373"/>
          <a:ext cx="350678" cy="4102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NZ" sz="1200" kern="1200"/>
        </a:p>
      </dsp:txBody>
      <dsp:txXfrm rot="10800000">
        <a:off x="4245893" y="2725418"/>
        <a:ext cx="245475" cy="246137"/>
      </dsp:txXfrm>
    </dsp:sp>
    <dsp:sp modelId="{E274FF81-ED70-4F5F-82FF-D47BC2AB07DA}">
      <dsp:nvSpPr>
        <dsp:cNvPr id="0" name=""/>
        <dsp:cNvSpPr/>
      </dsp:nvSpPr>
      <dsp:spPr>
        <a:xfrm>
          <a:off x="2321134" y="2352244"/>
          <a:ext cx="1654141" cy="992485"/>
        </a:xfrm>
        <a:prstGeom prst="roundRect">
          <a:avLst>
            <a:gd name="adj" fmla="val 10000"/>
          </a:avLst>
        </a:prstGeom>
        <a:solidFill>
          <a:srgbClr val="3C6E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mi-NZ" sz="1500" kern="1200"/>
            <a:t>Refill the spill kits and report the spill</a:t>
          </a:r>
          <a:endParaRPr lang="en-NZ" sz="1500" kern="1200"/>
        </a:p>
      </dsp:txBody>
      <dsp:txXfrm>
        <a:off x="2350203" y="2381313"/>
        <a:ext cx="1596003" cy="93434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45658" cy="496332"/>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2" y="0"/>
            <a:ext cx="2945658" cy="496332"/>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15153"/>
            <a:ext cx="5438139" cy="4466987"/>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428583"/>
            <a:ext cx="2945658" cy="496332"/>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2" y="9428583"/>
            <a:ext cx="2945658" cy="496332"/>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NZ"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NZ"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ctrl and the SDS picture to bring up the SDS sheets</a:t>
            </a: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27</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098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Click ctrl and the SDS picture to bring up the SDS sheets</a:t>
            </a: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36</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2021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Click ctrl and the SDS picture to bring up the SDS sheets</a:t>
            </a: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37</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505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Click ctrl and the SDS picture to bring up the SDS sheets</a:t>
            </a:r>
            <a:endParaRPr lang="en-NZ"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28</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89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Click ctrl and the SDS picture to bring up the SDS sheets</a:t>
            </a: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29</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3194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Click ctrl and the SDS picture to bring up the SDS sheets</a:t>
            </a: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30</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743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Click ctrl and the SDS picture to bring up the SDS sheets</a:t>
            </a: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31</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020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Click ctrl and the SDS picture to bring up the SDS sheets</a:t>
            </a: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32</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556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Click ctrl and the SDS picture to bring up the SDS sheets</a:t>
            </a: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33</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904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Click ctrl and the SDS picture to bring up the SDS sheets</a:t>
            </a: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34</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01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Click ctrl and the SDS picture to bring up the SDS sheets</a:t>
            </a:r>
            <a:endParaRPr lang="en-NZ" dirty="0"/>
          </a:p>
          <a:p>
            <a:endParaRPr lang="en-NZ"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NZ"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35</a:t>
            </a:fld>
            <a:endParaRPr lang="en-N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7665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A_HC">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29079" y="0"/>
            <a:ext cx="8562921" cy="54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121870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_Blue 2">
    <p:spTree>
      <p:nvGrpSpPr>
        <p:cNvPr id="1" name=""/>
        <p:cNvGrpSpPr/>
        <p:nvPr/>
      </p:nvGrpSpPr>
      <p:grpSpPr>
        <a:xfrm>
          <a:off x="0" y="0"/>
          <a:ext cx="0" cy="0"/>
          <a:chOff x="0" y="0"/>
          <a:chExt cx="0" cy="0"/>
        </a:xfrm>
      </p:grpSpPr>
      <p:pic>
        <p:nvPicPr>
          <p:cNvPr id="3" name="Picture 6"/>
          <p:cNvPicPr>
            <a:picLocks noChangeAspect="1"/>
          </p:cNvPicPr>
          <p:nvPr/>
        </p:nvPicPr>
        <p:blipFill rotWithShape="1">
          <a:blip r:embed="rId2">
            <a:extLst>
              <a:ext uri="{28A0092B-C50C-407E-A947-70E740481C1C}">
                <a14:useLocalDpi xmlns:a14="http://schemas.microsoft.com/office/drawing/2010/main" val="0"/>
              </a:ext>
            </a:extLst>
          </a:blip>
          <a:srcRect b="18920"/>
          <a:stretch/>
        </p:blipFill>
        <p:spPr bwMode="auto">
          <a:xfrm>
            <a:off x="0" y="-1"/>
            <a:ext cx="12192000" cy="68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p:cNvSpPr>
            <a:spLocks noGrp="1"/>
          </p:cNvSpPr>
          <p:nvPr>
            <p:ph sz="quarter" idx="10"/>
          </p:nvPr>
        </p:nvSpPr>
        <p:spPr>
          <a:xfrm>
            <a:off x="810450" y="2596445"/>
            <a:ext cx="3582809" cy="2801056"/>
          </a:xfrm>
        </p:spPr>
        <p:txBody>
          <a:bodyPr/>
          <a:lstStyle>
            <a:lvl1pPr marL="0" indent="0">
              <a:lnSpc>
                <a:spcPts val="3200"/>
              </a:lnSpc>
              <a:buFontTx/>
              <a:buNone/>
              <a:defRPr b="1" i="0" baseline="0">
                <a:solidFill>
                  <a:srgbClr val="00B0B9"/>
                </a:solidFill>
                <a:latin typeface="Calibri"/>
                <a:cs typeface="Calibri"/>
              </a:defRPr>
            </a:lvl1pPr>
            <a:lvl2pPr marL="0" indent="0">
              <a:buFontTx/>
              <a:buNone/>
              <a:defRPr sz="1800" b="1" i="0">
                <a:solidFill>
                  <a:srgbClr val="00B0B9"/>
                </a:solidFill>
                <a:latin typeface="Calibri"/>
                <a:cs typeface="Calibri"/>
              </a:defRPr>
            </a:lvl2pPr>
          </a:lstStyle>
          <a:p>
            <a:pPr lvl="0"/>
            <a:r>
              <a:rPr lang="en-US"/>
              <a:t>Click to edit Master text styles</a:t>
            </a:r>
          </a:p>
          <a:p>
            <a:pPr lvl="1"/>
            <a:r>
              <a:rPr lang="en-US"/>
              <a:t>Second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39059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lumn Content_Blu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4" y="278608"/>
            <a:ext cx="10928007" cy="846666"/>
          </a:xfrm>
        </p:spPr>
        <p:txBody>
          <a:bodyPr/>
          <a:lstStyle>
            <a:lvl1pPr marL="0" indent="0">
              <a:lnSpc>
                <a:spcPts val="3200"/>
              </a:lnSpc>
              <a:buFontTx/>
              <a:buNone/>
              <a:defRPr b="1" i="0">
                <a:solidFill>
                  <a:srgbClr val="00B0B9"/>
                </a:solidFill>
                <a:latin typeface="Calibri"/>
                <a:cs typeface="Calibri"/>
              </a:defRPr>
            </a:lvl1pPr>
            <a:lvl2pPr marL="0" indent="0">
              <a:spcBef>
                <a:spcPts val="0"/>
              </a:spcBef>
              <a:buFontTx/>
              <a:buNone/>
              <a:defRPr sz="24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4" y="1268628"/>
            <a:ext cx="10928007" cy="4701961"/>
          </a:xfrm>
        </p:spPr>
        <p:txBody>
          <a:bodyPr numCol="2" spcCol="540000">
            <a:normAutofit/>
          </a:bodyPr>
          <a:lstStyle>
            <a:lvl1pPr marL="0" indent="0">
              <a:buFontTx/>
              <a:buNone/>
              <a:defRPr sz="2400"/>
            </a:lvl1pPr>
            <a:lvl2pPr marL="342000" indent="-342900">
              <a:buFont typeface="Arial"/>
              <a:buChar char="•"/>
              <a:defRPr sz="2400"/>
            </a:lvl2pPr>
            <a:lvl3pPr marL="0" indent="0">
              <a:buFontTx/>
              <a:buNone/>
              <a:defRPr sz="1200">
                <a:solidFill>
                  <a:srgbClr val="999999"/>
                </a:solidFill>
              </a:defRPr>
            </a:lvl3pPr>
            <a:lvl4pPr marL="1371600" indent="0">
              <a:buFontTx/>
              <a:buNone/>
              <a:defRPr sz="2400"/>
            </a:lvl4pPr>
            <a:lvl5pPr marL="1828800" indent="0">
              <a:buFontTx/>
              <a:buNone/>
              <a:defRPr sz="24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2025191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F6C111D-E42A-4173-A1FC-624169774BE0}" type="datetimeFigureOut">
              <a:rPr lang="en-US"/>
              <a:pPr>
                <a:defRPr/>
              </a:pPr>
              <a:t>9/7/2023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97A6"/>
                </a:solidFill>
              </a:defRPr>
            </a:lvl1pPr>
          </a:lstStyle>
          <a:p>
            <a:pPr>
              <a:defRPr/>
            </a:pPr>
            <a:fld id="{BF42E964-495B-47A2-9DEC-A587655AC5FB}" type="slidenum">
              <a:rPr lang="en-US" altLang="en-US"/>
              <a:pPr>
                <a:defRPr/>
              </a:pPr>
              <a:t>‹#›</a:t>
            </a:fld>
            <a:endParaRPr lang="en-US" altLang="en-US"/>
          </a:p>
        </p:txBody>
      </p:sp>
    </p:spTree>
    <p:extLst>
      <p:ext uri="{BB962C8B-B14F-4D97-AF65-F5344CB8AC3E}">
        <p14:creationId xmlns:p14="http://schemas.microsoft.com/office/powerpoint/2010/main" val="335526879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ctr" defTabSz="457200" rtl="0" eaLnBrk="0" fontAlgn="base" hangingPunct="0">
        <a:spcBef>
          <a:spcPct val="0"/>
        </a:spcBef>
        <a:spcAft>
          <a:spcPct val="0"/>
        </a:spcAft>
        <a:defRPr sz="3200" b="1" kern="1200">
          <a:solidFill>
            <a:schemeClr val="tx1"/>
          </a:solidFill>
          <a:latin typeface="Calibri"/>
          <a:ea typeface="+mj-ea"/>
          <a:cs typeface="+mj-cs"/>
        </a:defRPr>
      </a:lvl1pPr>
      <a:lvl2pPr algn="ctr" defTabSz="457200" rtl="0" eaLnBrk="0" fontAlgn="base" hangingPunct="0">
        <a:spcBef>
          <a:spcPct val="0"/>
        </a:spcBef>
        <a:spcAft>
          <a:spcPct val="0"/>
        </a:spcAft>
        <a:defRPr sz="3200" b="1">
          <a:solidFill>
            <a:schemeClr val="tx1"/>
          </a:solidFill>
          <a:latin typeface="Calibri" pitchFamily="34" charset="0"/>
        </a:defRPr>
      </a:lvl2pPr>
      <a:lvl3pPr algn="ctr" defTabSz="457200" rtl="0" eaLnBrk="0" fontAlgn="base" hangingPunct="0">
        <a:spcBef>
          <a:spcPct val="0"/>
        </a:spcBef>
        <a:spcAft>
          <a:spcPct val="0"/>
        </a:spcAft>
        <a:defRPr sz="3200" b="1">
          <a:solidFill>
            <a:schemeClr val="tx1"/>
          </a:solidFill>
          <a:latin typeface="Calibri" pitchFamily="34" charset="0"/>
        </a:defRPr>
      </a:lvl3pPr>
      <a:lvl4pPr algn="ctr" defTabSz="457200" rtl="0" eaLnBrk="0" fontAlgn="base" hangingPunct="0">
        <a:spcBef>
          <a:spcPct val="0"/>
        </a:spcBef>
        <a:spcAft>
          <a:spcPct val="0"/>
        </a:spcAft>
        <a:defRPr sz="3200" b="1">
          <a:solidFill>
            <a:schemeClr val="tx1"/>
          </a:solidFill>
          <a:latin typeface="Calibri" pitchFamily="34" charset="0"/>
        </a:defRPr>
      </a:lvl4pPr>
      <a:lvl5pPr algn="ctr" defTabSz="457200" rtl="0" eaLnBrk="0" fontAlgn="base" hangingPunct="0">
        <a:spcBef>
          <a:spcPct val="0"/>
        </a:spcBef>
        <a:spcAft>
          <a:spcPct val="0"/>
        </a:spcAft>
        <a:defRPr sz="3200" b="1">
          <a:solidFill>
            <a:schemeClr val="tx1"/>
          </a:solidFill>
          <a:latin typeface="Calibri" pitchFamily="34" charset="0"/>
        </a:defRPr>
      </a:lvl5pPr>
      <a:lvl6pPr marL="457200" algn="ctr" defTabSz="457200" rtl="0" fontAlgn="base">
        <a:spcBef>
          <a:spcPct val="0"/>
        </a:spcBef>
        <a:spcAft>
          <a:spcPct val="0"/>
        </a:spcAft>
        <a:defRPr sz="3200" b="1">
          <a:solidFill>
            <a:schemeClr val="tx1"/>
          </a:solidFill>
          <a:latin typeface="Calibri" pitchFamily="34" charset="0"/>
        </a:defRPr>
      </a:lvl6pPr>
      <a:lvl7pPr marL="914400" algn="ctr" defTabSz="457200" rtl="0" fontAlgn="base">
        <a:spcBef>
          <a:spcPct val="0"/>
        </a:spcBef>
        <a:spcAft>
          <a:spcPct val="0"/>
        </a:spcAft>
        <a:defRPr sz="3200" b="1">
          <a:solidFill>
            <a:schemeClr val="tx1"/>
          </a:solidFill>
          <a:latin typeface="Calibri" pitchFamily="34" charset="0"/>
        </a:defRPr>
      </a:lvl7pPr>
      <a:lvl8pPr marL="1371600" algn="ctr" defTabSz="457200" rtl="0" fontAlgn="base">
        <a:spcBef>
          <a:spcPct val="0"/>
        </a:spcBef>
        <a:spcAft>
          <a:spcPct val="0"/>
        </a:spcAft>
        <a:defRPr sz="3200" b="1">
          <a:solidFill>
            <a:schemeClr val="tx1"/>
          </a:solidFill>
          <a:latin typeface="Calibri" pitchFamily="34" charset="0"/>
        </a:defRPr>
      </a:lvl8pPr>
      <a:lvl9pPr marL="1828800" algn="ctr" defTabSz="457200" rtl="0" fontAlgn="base">
        <a:spcBef>
          <a:spcPct val="0"/>
        </a:spcBef>
        <a:spcAft>
          <a:spcPct val="0"/>
        </a:spcAft>
        <a:defRPr sz="32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3.xml"/><Relationship Id="rId1" Type="http://schemas.openxmlformats.org/officeDocument/2006/relationships/video" Target="https://www.youtube.com/embed/DtkzKs3YyXA?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3.xml"/><Relationship Id="rId1" Type="http://schemas.openxmlformats.org/officeDocument/2006/relationships/video" Target="https://www.youtube.com/embed/ODTQo2nTdUs?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hyperlink" Target="https://www.ixom.com/docs/default-source/general-library/shess-en-cds-020-000000015539.pdf?sfvrsn=2" TargetMode="Externa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hyperlink" Target="file:///C:\Users\Sophie.Jones\OneDrive%20-%20wellingtonwater\Desktop\shess-en-mtr-ZGHS-000000015710.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hyperlink" Target="file:///C:\Users\Sophie.Jones\OneDrive%20-%20wellingtonwater\Desktop\shess-en-mtr-ZGHS-000031006701.pdf" TargetMode="Externa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video" Target="https://www.youtube.com/embed/Tflm9mttAAI?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clarkproducts.co.nz/wp-content/uploads/2021/12/MSDS-Hydrochloric-Acid.pdf" TargetMode="External"/><Relationship Id="rId5" Type="http://schemas.openxmlformats.org/officeDocument/2006/relationships/image" Target="../media/image52.jpeg"/><Relationship Id="rId4" Type="http://schemas.openxmlformats.org/officeDocument/2006/relationships/image" Target="../media/image51.sv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hyperlink" Target="https://cwnl.co.nz/wp-content/uploads/2018/09/Sodium-Hypochlorite-12-15-Clarks.pdf" TargetMode="Externa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hyperlink" Target="file:///C:\Users\Sophie.Jones\OneDrive%20-%20wellingtonwater\Desktop\shess-en-mtr-ZGHS-000000017873.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hyperlink" Target="file:///C:\Users\Sophie.Jones\OneDrive%20-%20wellingtonwater\Desktop\shess-en-mtr-ZGHS-000000015934.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8.jp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hyperlink" Target="file:///C:\Users\Sophie.Jones\OneDrive%20-%20wellingtonwater\Desktop\shess-en-mtr-ZGHS-000000053807.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ixom.com/docs/default-source/DB-Document-Library/sds-sodium-silicafluoride.pdf?sfvrsn=2" TargetMode="External"/><Relationship Id="rId5" Type="http://schemas.openxmlformats.org/officeDocument/2006/relationships/image" Target="../media/image54.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hyperlink" Target="file:///C:\Users\Sophie.Jones\OneDrive%20-%20wellingtonwater\Desktop\shess-en-mtr-ZGHS-000031098201.pdf" TargetMode="External"/><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5.gif"/><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hyperlink" Target="file:///C:\Users\Sophie.Jones\OneDrive%20-%20wellingtonwater\Desktop\shess-en-mtr-ZGHS-000031009901.pdf" TargetMode="External"/><Relationship Id="rId7" Type="http://schemas.openxmlformats.org/officeDocument/2006/relationships/image" Target="../media/image73.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2" Type="http://schemas.openxmlformats.org/officeDocument/2006/relationships/image" Target="../media/image74.jfi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worksafe.govt.nz/about-us/news-and-media/mpi-sentenced-after-workers-exposed-to-hazardous-chemicals/" TargetMode="Externa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hyperlink" Target="https://www.nzherald.co.nz/nz/one-dead-four-injured-in-south-auckland-explosion/4Q6GIC46QGA5T4GE2JEPQS4WZY/" TargetMode="External"/><Relationship Id="rId2" Type="http://schemas.openxmlformats.org/officeDocument/2006/relationships/hyperlink" Target="https://www.stuff.co.nz/national/125688686/nelson-engineering-company-fined-340000-for-exposing-worker-to-toxic-vapour" TargetMode="External"/><Relationship Id="rId1" Type="http://schemas.openxmlformats.org/officeDocument/2006/relationships/slideLayout" Target="../slideLayouts/slideLayout3.xml"/><Relationship Id="rId6" Type="http://schemas.openxmlformats.org/officeDocument/2006/relationships/hyperlink" Target="https://www.nzherald.co.nz/nz/carpet-layer-ryan-mead-died-after-accidentally-inhaling-toxic-solvent-during-job/D5GNRQI5YVH4NC2YB7G5DC4OCU/" TargetMode="Externa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hyperlink" Target="https://www.epa.govt.nz/news-and-alerts/latest-news/epa-responds-to-sentencing-in-christchurch-chemical-incident/" TargetMode="External"/><Relationship Id="rId4" Type="http://schemas.openxmlformats.org/officeDocument/2006/relationships/hyperlink" Target="https://www.scoop.co.nz/stories/GE2108/S00068/pest-control-companys-home-brew-bait-leaves-worker-hospitalised.htm" TargetMode="External"/><Relationship Id="rId9" Type="http://schemas.openxmlformats.org/officeDocument/2006/relationships/image" Target="../media/image14.png"/><Relationship Id="rId14" Type="http://schemas.openxmlformats.org/officeDocument/2006/relationships/hyperlink" Target="https://www.stuff.co.nz/business/99158684/salters-cartage-ordered-to-pay-fines-and-reparations-after-fatal-workplace-explos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678DEF-29A9-4BFB-9E7E-22D1CFD589E6}"/>
              </a:ext>
            </a:extLst>
          </p:cNvPr>
          <p:cNvSpPr txBox="1"/>
          <p:nvPr/>
        </p:nvSpPr>
        <p:spPr>
          <a:xfrm>
            <a:off x="71822" y="2501245"/>
            <a:ext cx="4915337" cy="1077218"/>
          </a:xfrm>
          <a:prstGeom prst="rect">
            <a:avLst/>
          </a:prstGeom>
          <a:noFill/>
        </p:spPr>
        <p:txBody>
          <a:bodyPr wrap="square" lIns="91440" tIns="45720" rIns="91440" bIns="45720" rtlCol="0" anchor="t">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NZ" sz="3200" b="1" i="0" u="none" strike="noStrike" kern="1200" cap="none" spc="0" normalizeH="0" baseline="0" noProof="0" dirty="0">
                <a:ln>
                  <a:noFill/>
                </a:ln>
                <a:solidFill>
                  <a:srgbClr val="00B0B9"/>
                </a:solidFill>
                <a:effectLst/>
                <a:uLnTx/>
                <a:uFillTx/>
                <a:latin typeface="Calibri"/>
                <a:ea typeface="+mn-ea"/>
                <a:cs typeface="Arial"/>
              </a:rPr>
              <a:t>Hazardous Substances Training</a:t>
            </a:r>
            <a:endParaRPr kumimoji="0" lang="en-NZ" sz="3200" b="1" i="0" u="none" strike="noStrike" kern="1200" cap="none" spc="0" normalizeH="0" baseline="0" noProof="0" dirty="0">
              <a:ln>
                <a:noFill/>
              </a:ln>
              <a:solidFill>
                <a:srgbClr val="00B0B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488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mi-NZ"/>
              <a:t>Exposure</a:t>
            </a:r>
            <a:endParaRPr lang="en-NZ"/>
          </a:p>
        </p:txBody>
      </p:sp>
      <p:sp>
        <p:nvSpPr>
          <p:cNvPr id="4" name="Shape 128">
            <a:extLst>
              <a:ext uri="{FF2B5EF4-FFF2-40B4-BE49-F238E27FC236}">
                <a16:creationId xmlns:a16="http://schemas.microsoft.com/office/drawing/2014/main" id="{EA57B0DD-094A-11D5-275A-10D945A5F345}"/>
              </a:ext>
            </a:extLst>
          </p:cNvPr>
          <p:cNvSpPr txBox="1">
            <a:spLocks/>
          </p:cNvSpPr>
          <p:nvPr/>
        </p:nvSpPr>
        <p:spPr>
          <a:xfrm>
            <a:off x="626935" y="900399"/>
            <a:ext cx="10928006" cy="918900"/>
          </a:xfrm>
          <a:prstGeom prst="rect">
            <a:avLst/>
          </a:prstGeom>
        </p:spPr>
        <p:txBody>
          <a:bodyPr wrap="square" lIns="91425" tIns="91425" rIns="91425" bIns="91425" anchor="t" anchorCtr="0">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panose="020B0604020202020204" pitchFamily="34" charset="0"/>
              <a:buNone/>
            </a:pPr>
            <a:r>
              <a:rPr lang="en-US" sz="2400"/>
              <a:t>Hazardous substances are bad for your health and can slowly kill you.  They can get into your body three ways:</a:t>
            </a:r>
          </a:p>
          <a:p>
            <a:pPr>
              <a:buFont typeface="Arial" panose="020B0604020202020204" pitchFamily="34" charset="0"/>
              <a:buNone/>
            </a:pPr>
            <a:endParaRPr lang="en-US"/>
          </a:p>
          <a:p>
            <a:pPr>
              <a:buFont typeface="Arial" panose="020B0604020202020204" pitchFamily="34" charset="0"/>
              <a:buNone/>
            </a:pPr>
            <a:endParaRPr lang="en-US"/>
          </a:p>
          <a:p>
            <a:pPr>
              <a:buFont typeface="Arial" panose="020B0604020202020204" pitchFamily="34" charset="0"/>
              <a:buNone/>
            </a:pPr>
            <a:endParaRPr lang="en-US"/>
          </a:p>
        </p:txBody>
      </p:sp>
      <p:grpSp>
        <p:nvGrpSpPr>
          <p:cNvPr id="6" name="Shape 131">
            <a:extLst>
              <a:ext uri="{FF2B5EF4-FFF2-40B4-BE49-F238E27FC236}">
                <a16:creationId xmlns:a16="http://schemas.microsoft.com/office/drawing/2014/main" id="{66AD3A6C-CBB9-E58E-7425-CBA693A214D8}"/>
              </a:ext>
            </a:extLst>
          </p:cNvPr>
          <p:cNvGrpSpPr/>
          <p:nvPr/>
        </p:nvGrpSpPr>
        <p:grpSpPr>
          <a:xfrm>
            <a:off x="2283526" y="1777526"/>
            <a:ext cx="7624949" cy="2528747"/>
            <a:chOff x="0" y="1777525"/>
            <a:chExt cx="7624949" cy="2528747"/>
          </a:xfrm>
        </p:grpSpPr>
        <p:pic>
          <p:nvPicPr>
            <p:cNvPr id="7" name="Shape 132">
              <a:extLst>
                <a:ext uri="{FF2B5EF4-FFF2-40B4-BE49-F238E27FC236}">
                  <a16:creationId xmlns:a16="http://schemas.microsoft.com/office/drawing/2014/main" id="{E375FA75-1012-6DCE-5B3C-5EF66B8A3A22}"/>
                </a:ext>
              </a:extLst>
            </p:cNvPr>
            <p:cNvPicPr preferRelativeResize="0"/>
            <p:nvPr/>
          </p:nvPicPr>
          <p:blipFill>
            <a:blip r:embed="rId2">
              <a:alphaModFix/>
            </a:blip>
            <a:stretch>
              <a:fillRect/>
            </a:stretch>
          </p:blipFill>
          <p:spPr>
            <a:xfrm>
              <a:off x="0" y="1777525"/>
              <a:ext cx="2541649" cy="2528675"/>
            </a:xfrm>
            <a:prstGeom prst="rect">
              <a:avLst/>
            </a:prstGeom>
            <a:noFill/>
            <a:ln>
              <a:noFill/>
            </a:ln>
          </p:spPr>
        </p:pic>
        <p:pic>
          <p:nvPicPr>
            <p:cNvPr id="8" name="Shape 133">
              <a:extLst>
                <a:ext uri="{FF2B5EF4-FFF2-40B4-BE49-F238E27FC236}">
                  <a16:creationId xmlns:a16="http://schemas.microsoft.com/office/drawing/2014/main" id="{6DE5A03A-F157-0A0A-A2AB-DD0CD055E35C}"/>
                </a:ext>
              </a:extLst>
            </p:cNvPr>
            <p:cNvPicPr preferRelativeResize="0"/>
            <p:nvPr/>
          </p:nvPicPr>
          <p:blipFill>
            <a:blip r:embed="rId3">
              <a:alphaModFix/>
            </a:blip>
            <a:stretch>
              <a:fillRect/>
            </a:stretch>
          </p:blipFill>
          <p:spPr>
            <a:xfrm>
              <a:off x="2541650" y="1777525"/>
              <a:ext cx="2541649" cy="2528747"/>
            </a:xfrm>
            <a:prstGeom prst="rect">
              <a:avLst/>
            </a:prstGeom>
            <a:noFill/>
            <a:ln>
              <a:noFill/>
            </a:ln>
          </p:spPr>
        </p:pic>
        <p:pic>
          <p:nvPicPr>
            <p:cNvPr id="9" name="Shape 134">
              <a:extLst>
                <a:ext uri="{FF2B5EF4-FFF2-40B4-BE49-F238E27FC236}">
                  <a16:creationId xmlns:a16="http://schemas.microsoft.com/office/drawing/2014/main" id="{5E546D35-501D-F3F4-4479-697B4AB4C79B}"/>
                </a:ext>
              </a:extLst>
            </p:cNvPr>
            <p:cNvPicPr preferRelativeResize="0"/>
            <p:nvPr/>
          </p:nvPicPr>
          <p:blipFill>
            <a:blip r:embed="rId4">
              <a:alphaModFix/>
            </a:blip>
            <a:stretch>
              <a:fillRect/>
            </a:stretch>
          </p:blipFill>
          <p:spPr>
            <a:xfrm>
              <a:off x="5083300" y="1780758"/>
              <a:ext cx="2541649" cy="2522198"/>
            </a:xfrm>
            <a:prstGeom prst="rect">
              <a:avLst/>
            </a:prstGeom>
            <a:noFill/>
            <a:ln>
              <a:noFill/>
            </a:ln>
          </p:spPr>
        </p:pic>
      </p:grpSp>
      <p:sp>
        <p:nvSpPr>
          <p:cNvPr id="10" name="Shape 135">
            <a:extLst>
              <a:ext uri="{FF2B5EF4-FFF2-40B4-BE49-F238E27FC236}">
                <a16:creationId xmlns:a16="http://schemas.microsoft.com/office/drawing/2014/main" id="{A6467B04-B60B-DE81-9A12-C41AA8AB1B72}"/>
              </a:ext>
            </a:extLst>
          </p:cNvPr>
          <p:cNvSpPr txBox="1">
            <a:spLocks/>
          </p:cNvSpPr>
          <p:nvPr/>
        </p:nvSpPr>
        <p:spPr>
          <a:xfrm>
            <a:off x="407368" y="4397075"/>
            <a:ext cx="11377264" cy="1551300"/>
          </a:xfrm>
          <a:prstGeom prst="rect">
            <a:avLst/>
          </a:prstGeom>
        </p:spPr>
        <p:txBody>
          <a:bodyPr wrap="square" lIns="91425" tIns="91425" rIns="91425" bIns="91425" anchor="t" anchorCtr="0">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None/>
            </a:pPr>
            <a:r>
              <a:rPr lang="en-US" sz="2000" b="1" dirty="0"/>
              <a:t>Inhalation</a:t>
            </a:r>
            <a:r>
              <a:rPr lang="en-US" sz="2000" dirty="0"/>
              <a:t> is the most likely route of exposure (e.g. breathing in petrol).</a:t>
            </a:r>
          </a:p>
          <a:p>
            <a:pPr>
              <a:buFont typeface="Arial" panose="020B0604020202020204" pitchFamily="34" charset="0"/>
              <a:buNone/>
            </a:pPr>
            <a:endParaRPr lang="en-US" sz="700" dirty="0"/>
          </a:p>
          <a:p>
            <a:pPr marL="0" algn="just">
              <a:buFont typeface="Arial" panose="020B0604020202020204" pitchFamily="34" charset="0"/>
              <a:buNone/>
            </a:pPr>
            <a:r>
              <a:rPr lang="en-US" sz="2000" dirty="0">
                <a:solidFill>
                  <a:srgbClr val="1D2763"/>
                </a:solidFill>
              </a:rPr>
              <a:t>Immediate effects from solvent exposure include headaches, forgetfulness, drowsiness, feeling dizzy and/or nauseous, irritability and mood changes, and irritation of the eyes, lungs and skin.</a:t>
            </a:r>
          </a:p>
          <a:p>
            <a:pPr>
              <a:buFont typeface="Arial" panose="020B0604020202020204" pitchFamily="34" charset="0"/>
              <a:buNone/>
            </a:pPr>
            <a:endParaRPr lang="en-US" sz="2000" dirty="0"/>
          </a:p>
          <a:p>
            <a:pPr>
              <a:buFont typeface="Arial" panose="020B0604020202020204" pitchFamily="34" charset="0"/>
              <a:buNone/>
            </a:pPr>
            <a:endParaRPr lang="en-US" sz="2000" dirty="0"/>
          </a:p>
          <a:p>
            <a:pPr>
              <a:buFont typeface="Arial" panose="020B0604020202020204" pitchFamily="34" charset="0"/>
              <a:buNone/>
            </a:pPr>
            <a:endParaRPr lang="en-US" sz="2000" dirty="0"/>
          </a:p>
        </p:txBody>
      </p:sp>
    </p:spTree>
    <p:extLst>
      <p:ext uri="{BB962C8B-B14F-4D97-AF65-F5344CB8AC3E}">
        <p14:creationId xmlns:p14="http://schemas.microsoft.com/office/powerpoint/2010/main" val="84054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A08C5E-7ADC-D749-71A8-1ABC6C528414}"/>
              </a:ext>
            </a:extLst>
          </p:cNvPr>
          <p:cNvSpPr>
            <a:spLocks noGrp="1"/>
          </p:cNvSpPr>
          <p:nvPr>
            <p:ph sz="quarter" idx="10"/>
          </p:nvPr>
        </p:nvSpPr>
        <p:spPr/>
        <p:txBody>
          <a:bodyPr/>
          <a:lstStyle/>
          <a:p>
            <a:r>
              <a:rPr lang="mi-NZ"/>
              <a:t>Exposure</a:t>
            </a:r>
            <a:endParaRPr lang="en-NZ"/>
          </a:p>
        </p:txBody>
      </p:sp>
      <p:sp>
        <p:nvSpPr>
          <p:cNvPr id="3" name="Text Placeholder 2">
            <a:extLst>
              <a:ext uri="{FF2B5EF4-FFF2-40B4-BE49-F238E27FC236}">
                <a16:creationId xmlns:a16="http://schemas.microsoft.com/office/drawing/2014/main" id="{0264D602-E000-FB04-7235-81332E20DA70}"/>
              </a:ext>
            </a:extLst>
          </p:cNvPr>
          <p:cNvSpPr>
            <a:spLocks noGrp="1"/>
          </p:cNvSpPr>
          <p:nvPr>
            <p:ph type="body" sz="quarter" idx="11"/>
          </p:nvPr>
        </p:nvSpPr>
        <p:spPr/>
        <p:txBody>
          <a:bodyPr numCol="1"/>
          <a:lstStyle/>
          <a:p>
            <a:pPr>
              <a:buNone/>
            </a:pPr>
            <a:r>
              <a:rPr lang="en-NZ" dirty="0"/>
              <a:t>Long-term effects can be serious and include:</a:t>
            </a:r>
          </a:p>
          <a:p>
            <a:pPr marL="571500" indent="-342900">
              <a:buFont typeface="Arial" panose="020B0604020202020204" pitchFamily="34" charset="0"/>
              <a:buChar char="•"/>
            </a:pPr>
            <a:r>
              <a:rPr lang="en-NZ"/>
              <a:t>Personality changes</a:t>
            </a:r>
          </a:p>
          <a:p>
            <a:pPr marL="571500" indent="-342900">
              <a:buFont typeface="Arial" panose="020B0604020202020204" pitchFamily="34" charset="0"/>
              <a:buChar char="•"/>
            </a:pPr>
            <a:r>
              <a:rPr lang="en-NZ"/>
              <a:t>Sleep disorders</a:t>
            </a:r>
          </a:p>
          <a:p>
            <a:pPr marL="571500" indent="-342900">
              <a:buFont typeface="Arial" panose="020B0604020202020204" pitchFamily="34" charset="0"/>
              <a:buChar char="•"/>
            </a:pPr>
            <a:r>
              <a:rPr lang="en-NZ" dirty="0"/>
              <a:t>Memory loss</a:t>
            </a:r>
          </a:p>
          <a:p>
            <a:pPr marL="571500" indent="-342900">
              <a:buFont typeface="Arial" panose="020B0604020202020204" pitchFamily="34" charset="0"/>
              <a:buChar char="•"/>
            </a:pPr>
            <a:r>
              <a:rPr lang="en-NZ" dirty="0"/>
              <a:t>Cancer</a:t>
            </a:r>
          </a:p>
          <a:p>
            <a:pPr marL="571500" indent="-342900">
              <a:buFont typeface="Arial" panose="020B0604020202020204" pitchFamily="34" charset="0"/>
              <a:buChar char="•"/>
            </a:pPr>
            <a:r>
              <a:rPr lang="en-NZ" dirty="0"/>
              <a:t>Damage to internal organs like the liver and kidneys</a:t>
            </a:r>
          </a:p>
          <a:p>
            <a:pPr marL="571500" indent="-342900">
              <a:buFont typeface="Arial" panose="020B0604020202020204" pitchFamily="34" charset="0"/>
              <a:buChar char="•"/>
            </a:pPr>
            <a:r>
              <a:rPr lang="en-NZ" dirty="0"/>
              <a:t>Damage to an unborn child </a:t>
            </a:r>
          </a:p>
          <a:p>
            <a:pPr marL="571500" indent="-342900">
              <a:buFont typeface="Arial" panose="020B0604020202020204" pitchFamily="34" charset="0"/>
              <a:buChar char="•"/>
            </a:pPr>
            <a:r>
              <a:rPr lang="en-NZ" dirty="0"/>
              <a:t>Fertility problems</a:t>
            </a:r>
          </a:p>
          <a:p>
            <a:pPr marL="571500" indent="-342900">
              <a:buFont typeface="Arial" panose="020B0604020202020204" pitchFamily="34" charset="0"/>
              <a:buChar char="•"/>
            </a:pPr>
            <a:r>
              <a:rPr lang="en-NZ" dirty="0"/>
              <a:t>Death</a:t>
            </a:r>
          </a:p>
          <a:p>
            <a:endParaRPr lang="en-NZ" dirty="0"/>
          </a:p>
        </p:txBody>
      </p:sp>
      <p:grpSp>
        <p:nvGrpSpPr>
          <p:cNvPr id="4" name="Shape 151">
            <a:extLst>
              <a:ext uri="{FF2B5EF4-FFF2-40B4-BE49-F238E27FC236}">
                <a16:creationId xmlns:a16="http://schemas.microsoft.com/office/drawing/2014/main" id="{69DFF14C-968F-E2D8-7D36-59C7ABE90A40}"/>
              </a:ext>
            </a:extLst>
          </p:cNvPr>
          <p:cNvGrpSpPr/>
          <p:nvPr/>
        </p:nvGrpSpPr>
        <p:grpSpPr>
          <a:xfrm>
            <a:off x="6672064" y="1153791"/>
            <a:ext cx="5058853" cy="2536439"/>
            <a:chOff x="1306275" y="3420835"/>
            <a:chExt cx="5058853" cy="2536439"/>
          </a:xfrm>
        </p:grpSpPr>
        <p:pic>
          <p:nvPicPr>
            <p:cNvPr id="5" name="Shape 152" descr="6 - Health Hazard.PNG">
              <a:extLst>
                <a:ext uri="{FF2B5EF4-FFF2-40B4-BE49-F238E27FC236}">
                  <a16:creationId xmlns:a16="http://schemas.microsoft.com/office/drawing/2014/main" id="{CFC33722-C92C-5EE6-264C-A8319B451D6A}"/>
                </a:ext>
              </a:extLst>
            </p:cNvPr>
            <p:cNvPicPr preferRelativeResize="0"/>
            <p:nvPr/>
          </p:nvPicPr>
          <p:blipFill>
            <a:blip r:embed="rId2">
              <a:clrChange>
                <a:clrFrom>
                  <a:srgbClr val="FFFFFF"/>
                </a:clrFrom>
                <a:clrTo>
                  <a:srgbClr val="FFFFFF">
                    <a:alpha val="0"/>
                  </a:srgbClr>
                </a:clrTo>
              </a:clrChange>
              <a:alphaModFix/>
            </a:blip>
            <a:stretch>
              <a:fillRect/>
            </a:stretch>
          </p:blipFill>
          <p:spPr>
            <a:xfrm>
              <a:off x="3835702" y="3422687"/>
              <a:ext cx="2529425" cy="2532724"/>
            </a:xfrm>
            <a:prstGeom prst="rect">
              <a:avLst/>
            </a:prstGeom>
            <a:noFill/>
            <a:ln>
              <a:noFill/>
            </a:ln>
          </p:spPr>
        </p:pic>
        <p:pic>
          <p:nvPicPr>
            <p:cNvPr id="6" name="Shape 153" descr="6 - Toxic, Fatal.PNG">
              <a:extLst>
                <a:ext uri="{FF2B5EF4-FFF2-40B4-BE49-F238E27FC236}">
                  <a16:creationId xmlns:a16="http://schemas.microsoft.com/office/drawing/2014/main" id="{99515541-30B3-4B36-0787-57ED5C89CF5A}"/>
                </a:ext>
              </a:extLst>
            </p:cNvPr>
            <p:cNvPicPr preferRelativeResize="0"/>
            <p:nvPr/>
          </p:nvPicPr>
          <p:blipFill>
            <a:blip r:embed="rId3">
              <a:clrChange>
                <a:clrFrom>
                  <a:srgbClr val="FFFFFF"/>
                </a:clrFrom>
                <a:clrTo>
                  <a:srgbClr val="FFFFFF">
                    <a:alpha val="0"/>
                  </a:srgbClr>
                </a:clrTo>
              </a:clrChange>
              <a:alphaModFix/>
            </a:blip>
            <a:stretch>
              <a:fillRect/>
            </a:stretch>
          </p:blipFill>
          <p:spPr>
            <a:xfrm>
              <a:off x="1306275" y="3420835"/>
              <a:ext cx="2529424" cy="2536439"/>
            </a:xfrm>
            <a:prstGeom prst="rect">
              <a:avLst/>
            </a:prstGeom>
            <a:noFill/>
            <a:ln>
              <a:noFill/>
            </a:ln>
          </p:spPr>
        </p:pic>
      </p:grpSp>
    </p:spTree>
    <p:extLst>
      <p:ext uri="{BB962C8B-B14F-4D97-AF65-F5344CB8AC3E}">
        <p14:creationId xmlns:p14="http://schemas.microsoft.com/office/powerpoint/2010/main" val="393990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nline Media 9" title="02 Long Term Damage   WorkSafe SD 1">
            <a:hlinkClick r:id="" action="ppaction://media"/>
            <a:extLst>
              <a:ext uri="{FF2B5EF4-FFF2-40B4-BE49-F238E27FC236}">
                <a16:creationId xmlns:a16="http://schemas.microsoft.com/office/drawing/2014/main" id="{C81C2C1B-F0B5-5B17-C4C7-D788AB059F4F}"/>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22990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43D059-99B3-F351-3BCB-BAFF26F29756}"/>
              </a:ext>
            </a:extLst>
          </p:cNvPr>
          <p:cNvSpPr>
            <a:spLocks noGrp="1"/>
          </p:cNvSpPr>
          <p:nvPr>
            <p:ph sz="quarter" idx="10"/>
          </p:nvPr>
        </p:nvSpPr>
        <p:spPr/>
        <p:txBody>
          <a:bodyPr/>
          <a:lstStyle/>
          <a:p>
            <a:r>
              <a:rPr lang="mi-NZ"/>
              <a:t>Controlling Exposure</a:t>
            </a:r>
            <a:endParaRPr lang="en-NZ"/>
          </a:p>
        </p:txBody>
      </p:sp>
      <p:pic>
        <p:nvPicPr>
          <p:cNvPr id="4" name="Shape 167">
            <a:extLst>
              <a:ext uri="{FF2B5EF4-FFF2-40B4-BE49-F238E27FC236}">
                <a16:creationId xmlns:a16="http://schemas.microsoft.com/office/drawing/2014/main" id="{9D5D7A21-202D-40F2-7CF3-5E1ED37F19B4}"/>
              </a:ext>
            </a:extLst>
          </p:cNvPr>
          <p:cNvPicPr preferRelativeResize="0"/>
          <p:nvPr/>
        </p:nvPicPr>
        <p:blipFill>
          <a:blip r:embed="rId2">
            <a:alphaModFix/>
          </a:blip>
          <a:stretch>
            <a:fillRect/>
          </a:stretch>
        </p:blipFill>
        <p:spPr>
          <a:xfrm>
            <a:off x="1524000" y="924797"/>
            <a:ext cx="9143998" cy="5008404"/>
          </a:xfrm>
          <a:prstGeom prst="rect">
            <a:avLst/>
          </a:prstGeom>
          <a:noFill/>
          <a:ln>
            <a:noFill/>
          </a:ln>
        </p:spPr>
      </p:pic>
    </p:spTree>
    <p:extLst>
      <p:ext uri="{BB962C8B-B14F-4D97-AF65-F5344CB8AC3E}">
        <p14:creationId xmlns:p14="http://schemas.microsoft.com/office/powerpoint/2010/main" val="318351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C0BE99-63F1-DB6A-6260-26BBC33D45B7}"/>
              </a:ext>
            </a:extLst>
          </p:cNvPr>
          <p:cNvSpPr>
            <a:spLocks noGrp="1"/>
          </p:cNvSpPr>
          <p:nvPr>
            <p:ph sz="quarter" idx="10"/>
          </p:nvPr>
        </p:nvSpPr>
        <p:spPr/>
        <p:txBody>
          <a:bodyPr/>
          <a:lstStyle/>
          <a:p>
            <a:r>
              <a:rPr lang="mi-NZ"/>
              <a:t>Controlling Exposure</a:t>
            </a:r>
            <a:endParaRPr lang="en-NZ"/>
          </a:p>
        </p:txBody>
      </p:sp>
      <p:sp>
        <p:nvSpPr>
          <p:cNvPr id="4" name="Shape 174">
            <a:extLst>
              <a:ext uri="{FF2B5EF4-FFF2-40B4-BE49-F238E27FC236}">
                <a16:creationId xmlns:a16="http://schemas.microsoft.com/office/drawing/2014/main" id="{0E594CC7-9784-6289-4E48-A3ACAB205715}"/>
              </a:ext>
            </a:extLst>
          </p:cNvPr>
          <p:cNvSpPr txBox="1">
            <a:spLocks noGrp="1"/>
          </p:cNvSpPr>
          <p:nvPr>
            <p:ph type="body" sz="quarter" idx="11"/>
          </p:nvPr>
        </p:nvSpPr>
        <p:spPr>
          <a:xfrm>
            <a:off x="627063" y="1268413"/>
            <a:ext cx="10928350" cy="4702175"/>
          </a:xfrm>
          <a:prstGeom prst="rect">
            <a:avLst/>
          </a:prstGeom>
        </p:spPr>
        <p:txBody>
          <a:bodyPr wrap="square" lIns="91425" tIns="91425" rIns="91425" bIns="91425" anchor="t" anchorCtr="0">
            <a:noAutofit/>
          </a:bodyPr>
          <a:lstStyle/>
          <a:p>
            <a:pPr marL="457200" indent="-228600"/>
            <a:r>
              <a:rPr lang="en-NZ"/>
              <a:t>Personal Protective Equipment (PPE)	</a:t>
            </a:r>
          </a:p>
          <a:p>
            <a:pPr marL="914400" lvl="1" indent="-317500">
              <a:spcBef>
                <a:spcPts val="0"/>
              </a:spcBef>
              <a:buClr>
                <a:srgbClr val="1D2763"/>
              </a:buClr>
              <a:buSzPct val="100000"/>
            </a:pPr>
            <a:r>
              <a:rPr lang="en-NZ">
                <a:solidFill>
                  <a:srgbClr val="1D2763"/>
                </a:solidFill>
              </a:rPr>
              <a:t>Neck to toe cover</a:t>
            </a:r>
          </a:p>
          <a:p>
            <a:pPr marL="914400" lvl="1" indent="-317500">
              <a:spcBef>
                <a:spcPts val="0"/>
              </a:spcBef>
              <a:buClr>
                <a:srgbClr val="1D2763"/>
              </a:buClr>
              <a:buSzPct val="100000"/>
            </a:pPr>
            <a:r>
              <a:rPr lang="en-NZ">
                <a:solidFill>
                  <a:srgbClr val="1D2763"/>
                </a:solidFill>
              </a:rPr>
              <a:t>Gloves</a:t>
            </a:r>
          </a:p>
          <a:p>
            <a:pPr marL="914400" lvl="1" indent="-317500">
              <a:spcBef>
                <a:spcPts val="0"/>
              </a:spcBef>
              <a:buClr>
                <a:srgbClr val="1D2763"/>
              </a:buClr>
              <a:buSzPct val="100000"/>
            </a:pPr>
            <a:r>
              <a:rPr lang="en-NZ">
                <a:solidFill>
                  <a:srgbClr val="1D2763"/>
                </a:solidFill>
              </a:rPr>
              <a:t>Safety glasses</a:t>
            </a:r>
          </a:p>
          <a:p>
            <a:pPr marL="914400" lvl="1" indent="-317500">
              <a:spcBef>
                <a:spcPts val="0"/>
              </a:spcBef>
              <a:buClr>
                <a:srgbClr val="1D2763"/>
              </a:buClr>
              <a:buSzPct val="100000"/>
            </a:pPr>
            <a:r>
              <a:rPr lang="en-NZ">
                <a:solidFill>
                  <a:srgbClr val="1D2763"/>
                </a:solidFill>
              </a:rPr>
              <a:t>Respirator</a:t>
            </a:r>
          </a:p>
          <a:p>
            <a:pPr marL="1371600" lvl="2" indent="-317500">
              <a:spcBef>
                <a:spcPts val="0"/>
              </a:spcBef>
              <a:buClr>
                <a:srgbClr val="1D2763"/>
              </a:buClr>
              <a:buFont typeface="Calibri"/>
            </a:pPr>
            <a:r>
              <a:rPr lang="en-NZ" sz="1400">
                <a:solidFill>
                  <a:srgbClr val="1D2763"/>
                </a:solidFill>
                <a:latin typeface="Calibri"/>
                <a:ea typeface="Calibri"/>
                <a:cs typeface="Calibri"/>
                <a:sym typeface="Calibri"/>
              </a:rPr>
              <a:t>Must be appropriate for the substance</a:t>
            </a:r>
          </a:p>
          <a:p>
            <a:pPr marL="457200">
              <a:buNone/>
            </a:pPr>
            <a:endParaRPr>
              <a:solidFill>
                <a:srgbClr val="1D2763"/>
              </a:solidFill>
            </a:endParaRPr>
          </a:p>
          <a:p>
            <a:pPr>
              <a:buNone/>
            </a:pPr>
            <a:endParaRPr/>
          </a:p>
        </p:txBody>
      </p:sp>
      <p:pic>
        <p:nvPicPr>
          <p:cNvPr id="5" name="Shape 179">
            <a:extLst>
              <a:ext uri="{FF2B5EF4-FFF2-40B4-BE49-F238E27FC236}">
                <a16:creationId xmlns:a16="http://schemas.microsoft.com/office/drawing/2014/main" id="{43B9281B-8B4A-7715-A04B-5BEF912C9FAA}"/>
              </a:ext>
            </a:extLst>
          </p:cNvPr>
          <p:cNvPicPr preferRelativeResize="0"/>
          <p:nvPr/>
        </p:nvPicPr>
        <p:blipFill>
          <a:blip r:embed="rId2">
            <a:alphaModFix/>
          </a:blip>
          <a:stretch>
            <a:fillRect/>
          </a:stretch>
        </p:blipFill>
        <p:spPr>
          <a:xfrm>
            <a:off x="6528048" y="1843087"/>
            <a:ext cx="4591050" cy="3171825"/>
          </a:xfrm>
          <a:prstGeom prst="rect">
            <a:avLst/>
          </a:prstGeom>
          <a:noFill/>
          <a:ln>
            <a:noFill/>
          </a:ln>
        </p:spPr>
      </p:pic>
    </p:spTree>
    <p:extLst>
      <p:ext uri="{BB962C8B-B14F-4D97-AF65-F5344CB8AC3E}">
        <p14:creationId xmlns:p14="http://schemas.microsoft.com/office/powerpoint/2010/main" val="1276296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49AD18-21C3-117C-1D41-8D70628D8A9E}"/>
              </a:ext>
            </a:extLst>
          </p:cNvPr>
          <p:cNvSpPr>
            <a:spLocks noGrp="1"/>
          </p:cNvSpPr>
          <p:nvPr>
            <p:ph sz="quarter" idx="10"/>
          </p:nvPr>
        </p:nvSpPr>
        <p:spPr/>
        <p:txBody>
          <a:bodyPr/>
          <a:lstStyle/>
          <a:p>
            <a:r>
              <a:rPr lang="mi-NZ" dirty="0"/>
              <a:t>Labelling</a:t>
            </a:r>
            <a:endParaRPr lang="en-NZ" dirty="0"/>
          </a:p>
        </p:txBody>
      </p:sp>
      <p:sp>
        <p:nvSpPr>
          <p:cNvPr id="3" name="Text Placeholder 2">
            <a:extLst>
              <a:ext uri="{FF2B5EF4-FFF2-40B4-BE49-F238E27FC236}">
                <a16:creationId xmlns:a16="http://schemas.microsoft.com/office/drawing/2014/main" id="{FA181144-74BA-1F49-6FCD-8E30DE771CED}"/>
              </a:ext>
            </a:extLst>
          </p:cNvPr>
          <p:cNvSpPr>
            <a:spLocks noGrp="1"/>
          </p:cNvSpPr>
          <p:nvPr>
            <p:ph type="body" sz="quarter" idx="11"/>
          </p:nvPr>
        </p:nvSpPr>
        <p:spPr/>
        <p:txBody>
          <a:bodyPr numCol="1"/>
          <a:lstStyle/>
          <a:p>
            <a:pPr marL="571500" indent="-342900">
              <a:buFont typeface="Arial" panose="020B0604020202020204" pitchFamily="34" charset="0"/>
              <a:buChar char="•"/>
            </a:pPr>
            <a:r>
              <a:rPr lang="en-US" sz="2000" dirty="0"/>
              <a:t>Substances sold to Wellington Water must be correctly labelled</a:t>
            </a:r>
          </a:p>
          <a:p>
            <a:pPr marL="571500" indent="-342900">
              <a:buFont typeface="Arial" panose="020B0604020202020204" pitchFamily="34" charset="0"/>
              <a:buChar char="•"/>
            </a:pPr>
            <a:r>
              <a:rPr lang="en-US" sz="2000" dirty="0"/>
              <a:t>Substances used by Wellington Water must be correctly labelled</a:t>
            </a:r>
          </a:p>
          <a:p>
            <a:pPr marL="571500" indent="-342900">
              <a:buFont typeface="Arial" panose="020B0604020202020204" pitchFamily="34" charset="0"/>
              <a:buChar char="•"/>
            </a:pPr>
            <a:r>
              <a:rPr lang="en-US" sz="2000" dirty="0"/>
              <a:t>Substances stored by Wellington Water must be correctly labelled.</a:t>
            </a:r>
          </a:p>
          <a:p>
            <a:pPr marL="571500" indent="-342900">
              <a:buFont typeface="Arial" panose="020B0604020202020204" pitchFamily="34" charset="0"/>
              <a:buChar char="•"/>
            </a:pPr>
            <a:r>
              <a:rPr lang="en-US" sz="2000" dirty="0"/>
              <a:t>Labels must have an emergency contact</a:t>
            </a:r>
          </a:p>
          <a:p>
            <a:pPr>
              <a:buNone/>
            </a:pPr>
            <a:r>
              <a:rPr lang="en-US" b="1" dirty="0"/>
              <a:t>Pictograms</a:t>
            </a:r>
          </a:p>
          <a:p>
            <a:pPr>
              <a:buNone/>
            </a:pPr>
            <a:endParaRPr lang="en-US" dirty="0"/>
          </a:p>
          <a:p>
            <a:endParaRPr lang="en-NZ" dirty="0"/>
          </a:p>
        </p:txBody>
      </p:sp>
      <p:graphicFrame>
        <p:nvGraphicFramePr>
          <p:cNvPr id="7" name="Table 7">
            <a:extLst>
              <a:ext uri="{FF2B5EF4-FFF2-40B4-BE49-F238E27FC236}">
                <a16:creationId xmlns:a16="http://schemas.microsoft.com/office/drawing/2014/main" id="{503FBBE0-6ECE-DB15-02E7-3D04B4E794EC}"/>
              </a:ext>
            </a:extLst>
          </p:cNvPr>
          <p:cNvGraphicFramePr>
            <a:graphicFrameLocks noGrp="1"/>
          </p:cNvGraphicFramePr>
          <p:nvPr>
            <p:extLst>
              <p:ext uri="{D42A27DB-BD31-4B8C-83A1-F6EECF244321}">
                <p14:modId xmlns:p14="http://schemas.microsoft.com/office/powerpoint/2010/main" val="2734427887"/>
              </p:ext>
            </p:extLst>
          </p:nvPr>
        </p:nvGraphicFramePr>
        <p:xfrm>
          <a:off x="1775520" y="5529495"/>
          <a:ext cx="9937104" cy="370840"/>
        </p:xfrm>
        <a:graphic>
          <a:graphicData uri="http://schemas.openxmlformats.org/drawingml/2006/table">
            <a:tbl>
              <a:tblPr firstRow="1" bandRow="1">
                <a:tableStyleId>{1325E1B6-8A0F-448B-B2D2-C4DEDC96ADD3}</a:tableStyleId>
              </a:tblPr>
              <a:tblGrid>
                <a:gridCol w="2484276">
                  <a:extLst>
                    <a:ext uri="{9D8B030D-6E8A-4147-A177-3AD203B41FA5}">
                      <a16:colId xmlns:a16="http://schemas.microsoft.com/office/drawing/2014/main" val="2689419411"/>
                    </a:ext>
                  </a:extLst>
                </a:gridCol>
                <a:gridCol w="2484276">
                  <a:extLst>
                    <a:ext uri="{9D8B030D-6E8A-4147-A177-3AD203B41FA5}">
                      <a16:colId xmlns:a16="http://schemas.microsoft.com/office/drawing/2014/main" val="1894355321"/>
                    </a:ext>
                  </a:extLst>
                </a:gridCol>
                <a:gridCol w="2484276">
                  <a:extLst>
                    <a:ext uri="{9D8B030D-6E8A-4147-A177-3AD203B41FA5}">
                      <a16:colId xmlns:a16="http://schemas.microsoft.com/office/drawing/2014/main" val="3220617858"/>
                    </a:ext>
                  </a:extLst>
                </a:gridCol>
                <a:gridCol w="2484276">
                  <a:extLst>
                    <a:ext uri="{9D8B030D-6E8A-4147-A177-3AD203B41FA5}">
                      <a16:colId xmlns:a16="http://schemas.microsoft.com/office/drawing/2014/main" val="854869960"/>
                    </a:ext>
                  </a:extLst>
                </a:gridCol>
              </a:tblGrid>
              <a:tr h="370840">
                <a:tc>
                  <a:txBody>
                    <a:bodyPr/>
                    <a:lstStyle/>
                    <a:p>
                      <a:pPr algn="ctr"/>
                      <a:r>
                        <a:rPr lang="mi-NZ" sz="1400"/>
                        <a:t>Flammable liquids</a:t>
                      </a:r>
                      <a:endParaRPr lang="en-NZ" sz="1400"/>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i-NZ" sz="1400"/>
                        <a:t>Toxic (acute, irritant, chronic</a:t>
                      </a:r>
                      <a:endParaRPr lang="en-NZ" sz="1400"/>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i-NZ" sz="1400"/>
                        <a:t>Corrosive</a:t>
                      </a:r>
                      <a:endParaRPr lang="en-NZ" sz="1400"/>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mi-NZ" sz="1400"/>
                        <a:t>Environmental Hazard</a:t>
                      </a:r>
                      <a:endParaRPr lang="en-NZ" sz="1400"/>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3544112"/>
                  </a:ext>
                </a:extLst>
              </a:tr>
            </a:tbl>
          </a:graphicData>
        </a:graphic>
      </p:graphicFrame>
      <p:pic>
        <p:nvPicPr>
          <p:cNvPr id="8" name="Shape 189" descr="3 - Flammable Liquid.PNG">
            <a:extLst>
              <a:ext uri="{FF2B5EF4-FFF2-40B4-BE49-F238E27FC236}">
                <a16:creationId xmlns:a16="http://schemas.microsoft.com/office/drawing/2014/main" id="{81F9DA92-F6CE-87DE-DB02-F1B076485432}"/>
              </a:ext>
            </a:extLst>
          </p:cNvPr>
          <p:cNvPicPr preferRelativeResize="0"/>
          <p:nvPr/>
        </p:nvPicPr>
        <p:blipFill>
          <a:blip r:embed="rId2">
            <a:alphaModFix/>
          </a:blip>
          <a:stretch>
            <a:fillRect/>
          </a:stretch>
        </p:blipFill>
        <p:spPr>
          <a:xfrm>
            <a:off x="2296690" y="3298476"/>
            <a:ext cx="995924" cy="1002425"/>
          </a:xfrm>
          <a:prstGeom prst="rect">
            <a:avLst/>
          </a:prstGeom>
          <a:noFill/>
          <a:ln>
            <a:noFill/>
          </a:ln>
        </p:spPr>
      </p:pic>
      <p:pic>
        <p:nvPicPr>
          <p:cNvPr id="9" name="Shape 195" descr="DG3 - Flammable Liquid.PNG">
            <a:extLst>
              <a:ext uri="{FF2B5EF4-FFF2-40B4-BE49-F238E27FC236}">
                <a16:creationId xmlns:a16="http://schemas.microsoft.com/office/drawing/2014/main" id="{9EB8FCF2-0A8B-756E-F60E-9D62ADE71F2C}"/>
              </a:ext>
            </a:extLst>
          </p:cNvPr>
          <p:cNvPicPr preferRelativeResize="0"/>
          <p:nvPr/>
        </p:nvPicPr>
        <p:blipFill>
          <a:blip r:embed="rId3">
            <a:alphaModFix/>
          </a:blip>
          <a:stretch>
            <a:fillRect/>
          </a:stretch>
        </p:blipFill>
        <p:spPr>
          <a:xfrm>
            <a:off x="2296702" y="4415575"/>
            <a:ext cx="995925" cy="1028214"/>
          </a:xfrm>
          <a:prstGeom prst="rect">
            <a:avLst/>
          </a:prstGeom>
          <a:noFill/>
          <a:ln>
            <a:noFill/>
          </a:ln>
        </p:spPr>
      </p:pic>
      <p:pic>
        <p:nvPicPr>
          <p:cNvPr id="10" name="Shape 190" descr="6 - Toxic, Fatal.PNG">
            <a:extLst>
              <a:ext uri="{FF2B5EF4-FFF2-40B4-BE49-F238E27FC236}">
                <a16:creationId xmlns:a16="http://schemas.microsoft.com/office/drawing/2014/main" id="{0CC6EC52-543E-AEC1-4001-C0B4789E56F2}"/>
              </a:ext>
            </a:extLst>
          </p:cNvPr>
          <p:cNvPicPr preferRelativeResize="0"/>
          <p:nvPr/>
        </p:nvPicPr>
        <p:blipFill>
          <a:blip r:embed="rId4">
            <a:alphaModFix/>
          </a:blip>
          <a:stretch>
            <a:fillRect/>
          </a:stretch>
        </p:blipFill>
        <p:spPr>
          <a:xfrm>
            <a:off x="4042496" y="3238557"/>
            <a:ext cx="919874" cy="922415"/>
          </a:xfrm>
          <a:prstGeom prst="rect">
            <a:avLst/>
          </a:prstGeom>
          <a:noFill/>
          <a:ln>
            <a:noFill/>
          </a:ln>
        </p:spPr>
      </p:pic>
      <p:pic>
        <p:nvPicPr>
          <p:cNvPr id="11" name="Shape 191" descr="6 -Harmful.PNG">
            <a:extLst>
              <a:ext uri="{FF2B5EF4-FFF2-40B4-BE49-F238E27FC236}">
                <a16:creationId xmlns:a16="http://schemas.microsoft.com/office/drawing/2014/main" id="{E64C6441-E1CD-7428-A5AF-E54169D971A9}"/>
              </a:ext>
            </a:extLst>
          </p:cNvPr>
          <p:cNvPicPr preferRelativeResize="0"/>
          <p:nvPr/>
        </p:nvPicPr>
        <p:blipFill>
          <a:blip r:embed="rId5">
            <a:alphaModFix/>
          </a:blip>
          <a:stretch>
            <a:fillRect/>
          </a:stretch>
        </p:blipFill>
        <p:spPr>
          <a:xfrm>
            <a:off x="4962370" y="3236627"/>
            <a:ext cx="919874" cy="926275"/>
          </a:xfrm>
          <a:prstGeom prst="rect">
            <a:avLst/>
          </a:prstGeom>
          <a:noFill/>
          <a:ln>
            <a:noFill/>
          </a:ln>
        </p:spPr>
      </p:pic>
      <p:pic>
        <p:nvPicPr>
          <p:cNvPr id="12" name="Shape 192" descr="6 - Health Hazard.PNG">
            <a:extLst>
              <a:ext uri="{FF2B5EF4-FFF2-40B4-BE49-F238E27FC236}">
                <a16:creationId xmlns:a16="http://schemas.microsoft.com/office/drawing/2014/main" id="{259CDA23-1428-7CE4-9427-16FB0BDB375C}"/>
              </a:ext>
            </a:extLst>
          </p:cNvPr>
          <p:cNvPicPr preferRelativeResize="0"/>
          <p:nvPr/>
        </p:nvPicPr>
        <p:blipFill>
          <a:blip r:embed="rId6">
            <a:alphaModFix/>
          </a:blip>
          <a:stretch>
            <a:fillRect/>
          </a:stretch>
        </p:blipFill>
        <p:spPr>
          <a:xfrm>
            <a:off x="5882246" y="3239218"/>
            <a:ext cx="919874" cy="921092"/>
          </a:xfrm>
          <a:prstGeom prst="rect">
            <a:avLst/>
          </a:prstGeom>
          <a:noFill/>
          <a:ln>
            <a:noFill/>
          </a:ln>
        </p:spPr>
      </p:pic>
      <p:pic>
        <p:nvPicPr>
          <p:cNvPr id="13" name="Shape 196" descr="DG6 - Toxic.PNG">
            <a:extLst>
              <a:ext uri="{FF2B5EF4-FFF2-40B4-BE49-F238E27FC236}">
                <a16:creationId xmlns:a16="http://schemas.microsoft.com/office/drawing/2014/main" id="{361BA040-E5EE-4028-8160-766691645AB3}"/>
              </a:ext>
            </a:extLst>
          </p:cNvPr>
          <p:cNvPicPr preferRelativeResize="0"/>
          <p:nvPr/>
        </p:nvPicPr>
        <p:blipFill>
          <a:blip r:embed="rId7">
            <a:alphaModFix/>
          </a:blip>
          <a:stretch>
            <a:fillRect/>
          </a:stretch>
        </p:blipFill>
        <p:spPr>
          <a:xfrm>
            <a:off x="4867111" y="4315663"/>
            <a:ext cx="1110391" cy="1124100"/>
          </a:xfrm>
          <a:prstGeom prst="rect">
            <a:avLst/>
          </a:prstGeom>
          <a:noFill/>
          <a:ln>
            <a:noFill/>
          </a:ln>
        </p:spPr>
      </p:pic>
      <p:pic>
        <p:nvPicPr>
          <p:cNvPr id="14" name="Shape 193" descr="8 - Corrosive.PNG">
            <a:extLst>
              <a:ext uri="{FF2B5EF4-FFF2-40B4-BE49-F238E27FC236}">
                <a16:creationId xmlns:a16="http://schemas.microsoft.com/office/drawing/2014/main" id="{295D02BA-7FF6-9AE9-98C6-9BF4166C0AA7}"/>
              </a:ext>
            </a:extLst>
          </p:cNvPr>
          <p:cNvPicPr preferRelativeResize="0"/>
          <p:nvPr/>
        </p:nvPicPr>
        <p:blipFill>
          <a:blip r:embed="rId8">
            <a:alphaModFix/>
          </a:blip>
          <a:stretch>
            <a:fillRect/>
          </a:stretch>
        </p:blipFill>
        <p:spPr>
          <a:xfrm>
            <a:off x="7473710" y="3281603"/>
            <a:ext cx="925050" cy="927432"/>
          </a:xfrm>
          <a:prstGeom prst="rect">
            <a:avLst/>
          </a:prstGeom>
          <a:noFill/>
          <a:ln>
            <a:noFill/>
          </a:ln>
        </p:spPr>
      </p:pic>
      <p:pic>
        <p:nvPicPr>
          <p:cNvPr id="15" name="Shape 197" descr="DG8 - Corrosive.PNG">
            <a:extLst>
              <a:ext uri="{FF2B5EF4-FFF2-40B4-BE49-F238E27FC236}">
                <a16:creationId xmlns:a16="http://schemas.microsoft.com/office/drawing/2014/main" id="{46E7DBE5-3CBB-938A-2D3D-B3661D6CA6A4}"/>
              </a:ext>
            </a:extLst>
          </p:cNvPr>
          <p:cNvPicPr preferRelativeResize="0"/>
          <p:nvPr/>
        </p:nvPicPr>
        <p:blipFill>
          <a:blip r:embed="rId9">
            <a:alphaModFix/>
          </a:blip>
          <a:stretch>
            <a:fillRect/>
          </a:stretch>
        </p:blipFill>
        <p:spPr>
          <a:xfrm>
            <a:off x="7381060" y="4365744"/>
            <a:ext cx="1110374" cy="1115026"/>
          </a:xfrm>
          <a:prstGeom prst="rect">
            <a:avLst/>
          </a:prstGeom>
          <a:noFill/>
          <a:ln>
            <a:noFill/>
          </a:ln>
        </p:spPr>
      </p:pic>
      <p:pic>
        <p:nvPicPr>
          <p:cNvPr id="16" name="Shape 194" descr="9 - Ecotoxic.PNG">
            <a:extLst>
              <a:ext uri="{FF2B5EF4-FFF2-40B4-BE49-F238E27FC236}">
                <a16:creationId xmlns:a16="http://schemas.microsoft.com/office/drawing/2014/main" id="{FE6EDE52-634F-5FEB-09B4-B9018FE243F1}"/>
              </a:ext>
            </a:extLst>
          </p:cNvPr>
          <p:cNvPicPr preferRelativeResize="0"/>
          <p:nvPr/>
        </p:nvPicPr>
        <p:blipFill>
          <a:blip r:embed="rId10">
            <a:alphaModFix/>
          </a:blip>
          <a:stretch>
            <a:fillRect/>
          </a:stretch>
        </p:blipFill>
        <p:spPr>
          <a:xfrm>
            <a:off x="9775985" y="3258304"/>
            <a:ext cx="925050" cy="929848"/>
          </a:xfrm>
          <a:prstGeom prst="rect">
            <a:avLst/>
          </a:prstGeom>
          <a:noFill/>
          <a:ln>
            <a:noFill/>
          </a:ln>
        </p:spPr>
      </p:pic>
      <p:pic>
        <p:nvPicPr>
          <p:cNvPr id="17" name="Shape 198" descr="DG - Ecotoxic.PNG">
            <a:extLst>
              <a:ext uri="{FF2B5EF4-FFF2-40B4-BE49-F238E27FC236}">
                <a16:creationId xmlns:a16="http://schemas.microsoft.com/office/drawing/2014/main" id="{9B321732-CE68-1E83-533E-CA44D230448B}"/>
              </a:ext>
            </a:extLst>
          </p:cNvPr>
          <p:cNvPicPr preferRelativeResize="0"/>
          <p:nvPr/>
        </p:nvPicPr>
        <p:blipFill>
          <a:blip r:embed="rId11">
            <a:alphaModFix/>
          </a:blip>
          <a:stretch>
            <a:fillRect/>
          </a:stretch>
        </p:blipFill>
        <p:spPr>
          <a:xfrm>
            <a:off x="9689160" y="4343666"/>
            <a:ext cx="1110374" cy="1115446"/>
          </a:xfrm>
          <a:prstGeom prst="rect">
            <a:avLst/>
          </a:prstGeom>
          <a:noFill/>
          <a:ln>
            <a:noFill/>
          </a:ln>
        </p:spPr>
      </p:pic>
    </p:spTree>
    <p:extLst>
      <p:ext uri="{BB962C8B-B14F-4D97-AF65-F5344CB8AC3E}">
        <p14:creationId xmlns:p14="http://schemas.microsoft.com/office/powerpoint/2010/main" val="228982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85DAB3-3EA5-D05C-158E-3FE60D763B35}"/>
              </a:ext>
            </a:extLst>
          </p:cNvPr>
          <p:cNvSpPr>
            <a:spLocks noGrp="1"/>
          </p:cNvSpPr>
          <p:nvPr>
            <p:ph sz="quarter" idx="10"/>
          </p:nvPr>
        </p:nvSpPr>
        <p:spPr/>
        <p:txBody>
          <a:bodyPr/>
          <a:lstStyle/>
          <a:p>
            <a:r>
              <a:rPr lang="mi-NZ"/>
              <a:t>Labelling</a:t>
            </a:r>
            <a:endParaRPr lang="en-NZ"/>
          </a:p>
        </p:txBody>
      </p:sp>
      <p:sp>
        <p:nvSpPr>
          <p:cNvPr id="3" name="Text Placeholder 2">
            <a:extLst>
              <a:ext uri="{FF2B5EF4-FFF2-40B4-BE49-F238E27FC236}">
                <a16:creationId xmlns:a16="http://schemas.microsoft.com/office/drawing/2014/main" id="{4DDEE40F-6295-F035-0B7F-3D310EB3B82A}"/>
              </a:ext>
            </a:extLst>
          </p:cNvPr>
          <p:cNvSpPr>
            <a:spLocks noGrp="1"/>
          </p:cNvSpPr>
          <p:nvPr>
            <p:ph type="body" sz="quarter" idx="11"/>
          </p:nvPr>
        </p:nvSpPr>
        <p:spPr/>
        <p:txBody>
          <a:bodyPr numCol="1"/>
          <a:lstStyle/>
          <a:p>
            <a:pPr>
              <a:buNone/>
            </a:pPr>
            <a:r>
              <a:rPr lang="en-NZ" b="1"/>
              <a:t>Signal words</a:t>
            </a:r>
          </a:p>
          <a:p>
            <a:pPr marL="457200" indent="-228600"/>
            <a:r>
              <a:rPr lang="en-NZ"/>
              <a:t>DANGER, WARNING, CAUTION, POISON</a:t>
            </a:r>
          </a:p>
          <a:p>
            <a:pPr>
              <a:buNone/>
            </a:pPr>
            <a:r>
              <a:rPr lang="en-NZ" b="1"/>
              <a:t>Hazard Statement</a:t>
            </a:r>
          </a:p>
          <a:p>
            <a:pPr marL="457200" indent="-228600"/>
            <a:r>
              <a:rPr lang="en-NZ"/>
              <a:t>May cause skin irritation</a:t>
            </a:r>
          </a:p>
          <a:p>
            <a:pPr>
              <a:buNone/>
            </a:pPr>
            <a:r>
              <a:rPr lang="en-NZ" b="1"/>
              <a:t>Precautionary Statement</a:t>
            </a:r>
          </a:p>
          <a:p>
            <a:pPr marL="457200" indent="-228600"/>
            <a:r>
              <a:rPr lang="en-NZ"/>
              <a:t>Use only outdoors or in a well-ventilated area</a:t>
            </a:r>
          </a:p>
          <a:p>
            <a:pPr marL="457200" indent="-228600"/>
            <a:r>
              <a:rPr lang="en-NZ"/>
              <a:t>Wear nitrile gloves and safety glasses</a:t>
            </a:r>
          </a:p>
          <a:p>
            <a:endParaRPr lang="en-NZ"/>
          </a:p>
        </p:txBody>
      </p:sp>
      <p:pic>
        <p:nvPicPr>
          <p:cNvPr id="4" name="Shape 208">
            <a:extLst>
              <a:ext uri="{FF2B5EF4-FFF2-40B4-BE49-F238E27FC236}">
                <a16:creationId xmlns:a16="http://schemas.microsoft.com/office/drawing/2014/main" id="{25076B1B-B56A-5AFB-6BE5-11319EB91049}"/>
              </a:ext>
            </a:extLst>
          </p:cNvPr>
          <p:cNvPicPr preferRelativeResize="0"/>
          <p:nvPr/>
        </p:nvPicPr>
        <p:blipFill>
          <a:blip r:embed="rId2">
            <a:alphaModFix/>
          </a:blip>
          <a:stretch>
            <a:fillRect/>
          </a:stretch>
        </p:blipFill>
        <p:spPr>
          <a:xfrm>
            <a:off x="7193832" y="476672"/>
            <a:ext cx="4361109" cy="5369074"/>
          </a:xfrm>
          <a:prstGeom prst="rect">
            <a:avLst/>
          </a:prstGeom>
          <a:noFill/>
          <a:ln>
            <a:noFill/>
          </a:ln>
        </p:spPr>
      </p:pic>
    </p:spTree>
    <p:extLst>
      <p:ext uri="{BB962C8B-B14F-4D97-AF65-F5344CB8AC3E}">
        <p14:creationId xmlns:p14="http://schemas.microsoft.com/office/powerpoint/2010/main" val="173615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EC1A2-8EDC-6389-8EAC-3CD079BBB25C}"/>
              </a:ext>
            </a:extLst>
          </p:cNvPr>
          <p:cNvSpPr>
            <a:spLocks noGrp="1"/>
          </p:cNvSpPr>
          <p:nvPr>
            <p:ph sz="quarter" idx="10"/>
          </p:nvPr>
        </p:nvSpPr>
        <p:spPr/>
        <p:txBody>
          <a:bodyPr/>
          <a:lstStyle/>
          <a:p>
            <a:r>
              <a:rPr lang="mi-NZ" dirty="0"/>
              <a:t>Safety Data Sheets</a:t>
            </a:r>
            <a:endParaRPr lang="en-NZ" dirty="0"/>
          </a:p>
        </p:txBody>
      </p:sp>
      <p:sp>
        <p:nvSpPr>
          <p:cNvPr id="3" name="Text Placeholder 2">
            <a:extLst>
              <a:ext uri="{FF2B5EF4-FFF2-40B4-BE49-F238E27FC236}">
                <a16:creationId xmlns:a16="http://schemas.microsoft.com/office/drawing/2014/main" id="{A160CF5E-E03C-16B5-B186-E5ECC888A7F9}"/>
              </a:ext>
            </a:extLst>
          </p:cNvPr>
          <p:cNvSpPr>
            <a:spLocks noGrp="1"/>
          </p:cNvSpPr>
          <p:nvPr>
            <p:ph type="body" sz="quarter" idx="11"/>
          </p:nvPr>
        </p:nvSpPr>
        <p:spPr>
          <a:xfrm>
            <a:off x="626934" y="1268628"/>
            <a:ext cx="7294756" cy="4701961"/>
          </a:xfrm>
        </p:spPr>
        <p:txBody>
          <a:bodyPr numCol="1">
            <a:normAutofit lnSpcReduction="10000"/>
          </a:bodyPr>
          <a:lstStyle/>
          <a:p>
            <a:pPr indent="-228600"/>
            <a:r>
              <a:rPr lang="en-NZ" dirty="0"/>
              <a:t>SDS (safety data sheets) are required under the HSNO Act, and Health and Safety at Work (Hazardous Substance) Regulations and must be produced within </a:t>
            </a:r>
            <a:r>
              <a:rPr lang="en-NZ" b="1" dirty="0"/>
              <a:t>10 minutes</a:t>
            </a:r>
            <a:r>
              <a:rPr lang="en-NZ" dirty="0"/>
              <a:t> if asked</a:t>
            </a:r>
            <a:endParaRPr lang="en-NZ" dirty="0">
              <a:cs typeface="Calibri"/>
            </a:endParaRPr>
          </a:p>
          <a:p>
            <a:pPr marL="596900" lvl="1" indent="0">
              <a:spcBef>
                <a:spcPts val="0"/>
              </a:spcBef>
              <a:buClr>
                <a:srgbClr val="1D2763"/>
              </a:buClr>
              <a:buSzPct val="100000"/>
              <a:buNone/>
            </a:pPr>
            <a:endParaRPr lang="en-NZ" dirty="0">
              <a:solidFill>
                <a:srgbClr val="1D2763"/>
              </a:solidFill>
              <a:highlight>
                <a:srgbClr val="FFFF00"/>
              </a:highlight>
            </a:endParaRPr>
          </a:p>
          <a:p>
            <a:pPr indent="-228600"/>
            <a:r>
              <a:rPr lang="en-NZ" dirty="0"/>
              <a:t>An SDS provides important information about the hazards of a </a:t>
            </a:r>
          </a:p>
          <a:p>
            <a:pPr indent="-228600"/>
            <a:r>
              <a:rPr lang="en-NZ" dirty="0"/>
              <a:t>substance:</a:t>
            </a:r>
          </a:p>
          <a:p>
            <a:pPr marL="914400" lvl="1" indent="-317500">
              <a:spcBef>
                <a:spcPts val="0"/>
              </a:spcBef>
              <a:buClr>
                <a:srgbClr val="1D2763"/>
              </a:buClr>
              <a:buSzPct val="100000"/>
              <a:buFont typeface="Calibri"/>
            </a:pPr>
            <a:r>
              <a:rPr lang="en-NZ" dirty="0"/>
              <a:t>How to handle, store, transport and dispose of it safely</a:t>
            </a:r>
          </a:p>
          <a:p>
            <a:pPr marL="914400" lvl="1" indent="-317500">
              <a:spcBef>
                <a:spcPts val="0"/>
              </a:spcBef>
              <a:buClr>
                <a:srgbClr val="1D2763"/>
              </a:buClr>
              <a:buSzPct val="100000"/>
              <a:buFont typeface="Calibri"/>
            </a:pPr>
            <a:r>
              <a:rPr lang="en-NZ" dirty="0"/>
              <a:t>First aid information </a:t>
            </a:r>
          </a:p>
          <a:p>
            <a:pPr marL="914400" lvl="1" indent="-317500">
              <a:spcBef>
                <a:spcPts val="0"/>
              </a:spcBef>
              <a:buClr>
                <a:srgbClr val="1D2763"/>
              </a:buClr>
              <a:buSzPct val="100000"/>
              <a:buFont typeface="Calibri"/>
            </a:pPr>
            <a:r>
              <a:rPr lang="en-NZ" dirty="0"/>
              <a:t>PPE requirements</a:t>
            </a:r>
          </a:p>
          <a:p>
            <a:pPr marL="914400" lvl="1" indent="-317500">
              <a:spcBef>
                <a:spcPts val="0"/>
              </a:spcBef>
              <a:buClr>
                <a:srgbClr val="1D2763"/>
              </a:buClr>
              <a:buSzPct val="100000"/>
              <a:buFont typeface="Calibri"/>
            </a:pPr>
            <a:r>
              <a:rPr lang="en-NZ" dirty="0"/>
              <a:t>Emergency procedures</a:t>
            </a:r>
          </a:p>
          <a:p>
            <a:pPr marL="457200" indent="-228600"/>
            <a:endParaRPr lang="en-NZ" i="1" dirty="0">
              <a:solidFill>
                <a:srgbClr val="0A5075"/>
              </a:solidFill>
              <a:highlight>
                <a:srgbClr val="FFFF00"/>
              </a:highlight>
              <a:cs typeface="Calibri"/>
            </a:endParaRPr>
          </a:p>
          <a:p>
            <a:endParaRPr lang="en-NZ" dirty="0"/>
          </a:p>
        </p:txBody>
      </p:sp>
      <p:pic>
        <p:nvPicPr>
          <p:cNvPr id="6" name="Picture 5">
            <a:extLst>
              <a:ext uri="{FF2B5EF4-FFF2-40B4-BE49-F238E27FC236}">
                <a16:creationId xmlns:a16="http://schemas.microsoft.com/office/drawing/2014/main" id="{7F3CA390-1C46-33EC-51D6-F9FDA14D34B6}"/>
              </a:ext>
            </a:extLst>
          </p:cNvPr>
          <p:cNvPicPr>
            <a:picLocks noChangeAspect="1"/>
          </p:cNvPicPr>
          <p:nvPr/>
        </p:nvPicPr>
        <p:blipFill>
          <a:blip r:embed="rId2"/>
          <a:stretch>
            <a:fillRect/>
          </a:stretch>
        </p:blipFill>
        <p:spPr>
          <a:xfrm>
            <a:off x="7921690" y="467835"/>
            <a:ext cx="3966282" cy="5363798"/>
          </a:xfrm>
          <a:prstGeom prst="rect">
            <a:avLst/>
          </a:prstGeom>
        </p:spPr>
      </p:pic>
    </p:spTree>
    <p:extLst>
      <p:ext uri="{BB962C8B-B14F-4D97-AF65-F5344CB8AC3E}">
        <p14:creationId xmlns:p14="http://schemas.microsoft.com/office/powerpoint/2010/main" val="377363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08374F-54D4-F99C-EF48-7D61050B1FFB}"/>
              </a:ext>
            </a:extLst>
          </p:cNvPr>
          <p:cNvSpPr>
            <a:spLocks noGrp="1"/>
          </p:cNvSpPr>
          <p:nvPr>
            <p:ph sz="quarter" idx="10"/>
          </p:nvPr>
        </p:nvSpPr>
        <p:spPr/>
        <p:txBody>
          <a:bodyPr/>
          <a:lstStyle/>
          <a:p>
            <a:r>
              <a:rPr lang="mi-NZ"/>
              <a:t>Signage</a:t>
            </a:r>
            <a:endParaRPr lang="en-NZ"/>
          </a:p>
        </p:txBody>
      </p:sp>
      <p:sp>
        <p:nvSpPr>
          <p:cNvPr id="3" name="Text Placeholder 2">
            <a:extLst>
              <a:ext uri="{FF2B5EF4-FFF2-40B4-BE49-F238E27FC236}">
                <a16:creationId xmlns:a16="http://schemas.microsoft.com/office/drawing/2014/main" id="{15268176-8BE0-FF3A-54CC-05F5D6D17C72}"/>
              </a:ext>
            </a:extLst>
          </p:cNvPr>
          <p:cNvSpPr>
            <a:spLocks noGrp="1"/>
          </p:cNvSpPr>
          <p:nvPr>
            <p:ph type="body" sz="quarter" idx="11"/>
          </p:nvPr>
        </p:nvSpPr>
        <p:spPr>
          <a:xfrm>
            <a:off x="626934" y="908720"/>
            <a:ext cx="10928007" cy="5061869"/>
          </a:xfrm>
        </p:spPr>
        <p:txBody>
          <a:bodyPr numCol="1"/>
          <a:lstStyle/>
          <a:p>
            <a:pPr indent="-228600"/>
            <a:r>
              <a:rPr lang="en-US" sz="2000"/>
              <a:t>Above certain quantities, signs must be used for hazardous substances. Requirements depend on the hazardous property</a:t>
            </a:r>
          </a:p>
          <a:p>
            <a:pPr indent="-228600"/>
            <a:r>
              <a:rPr lang="en-US" sz="2000"/>
              <a:t>It’s best to have signs even if trigger quantities are not met as e</a:t>
            </a:r>
            <a:r>
              <a:rPr lang="en-US" sz="2000">
                <a:solidFill>
                  <a:srgbClr val="1D2763"/>
                </a:solidFill>
              </a:rPr>
              <a:t>mergency services rely on them</a:t>
            </a:r>
          </a:p>
          <a:p>
            <a:endParaRPr lang="en-NZ"/>
          </a:p>
        </p:txBody>
      </p:sp>
      <p:graphicFrame>
        <p:nvGraphicFramePr>
          <p:cNvPr id="5" name="Shape 229">
            <a:extLst>
              <a:ext uri="{FF2B5EF4-FFF2-40B4-BE49-F238E27FC236}">
                <a16:creationId xmlns:a16="http://schemas.microsoft.com/office/drawing/2014/main" id="{A1315EB9-2B65-025F-4567-17C42F667DAD}"/>
              </a:ext>
            </a:extLst>
          </p:cNvPr>
          <p:cNvGraphicFramePr/>
          <p:nvPr>
            <p:extLst>
              <p:ext uri="{D42A27DB-BD31-4B8C-83A1-F6EECF244321}">
                <p14:modId xmlns:p14="http://schemas.microsoft.com/office/powerpoint/2010/main" val="1718853635"/>
              </p:ext>
            </p:extLst>
          </p:nvPr>
        </p:nvGraphicFramePr>
        <p:xfrm>
          <a:off x="1635156" y="2099899"/>
          <a:ext cx="8497890" cy="3870690"/>
        </p:xfrm>
        <a:graphic>
          <a:graphicData uri="http://schemas.openxmlformats.org/drawingml/2006/table">
            <a:tbl>
              <a:tblPr>
                <a:noFill/>
                <a:tableStyleId>{1325E1B6-8A0F-448B-B2D2-C4DEDC96ADD3}</a:tableStyleId>
              </a:tblPr>
              <a:tblGrid>
                <a:gridCol w="4790767">
                  <a:extLst>
                    <a:ext uri="{9D8B030D-6E8A-4147-A177-3AD203B41FA5}">
                      <a16:colId xmlns:a16="http://schemas.microsoft.com/office/drawing/2014/main" val="20000"/>
                    </a:ext>
                  </a:extLst>
                </a:gridCol>
                <a:gridCol w="3707123">
                  <a:extLst>
                    <a:ext uri="{9D8B030D-6E8A-4147-A177-3AD203B41FA5}">
                      <a16:colId xmlns:a16="http://schemas.microsoft.com/office/drawing/2014/main" val="20001"/>
                    </a:ext>
                  </a:extLst>
                </a:gridCol>
              </a:tblGrid>
              <a:tr h="389692">
                <a:tc>
                  <a:txBody>
                    <a:bodyPr/>
                    <a:lstStyle/>
                    <a:p>
                      <a:pPr lvl="0" algn="ctr" rtl="0">
                        <a:spcBef>
                          <a:spcPts val="0"/>
                        </a:spcBef>
                        <a:buNone/>
                      </a:pPr>
                      <a:r>
                        <a:rPr lang="en-NZ" sz="1800" b="1">
                          <a:solidFill>
                            <a:srgbClr val="1D2763"/>
                          </a:solidFill>
                        </a:rPr>
                        <a:t>HSNO Class</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spcBef>
                          <a:spcPts val="0"/>
                        </a:spcBef>
                        <a:buNone/>
                      </a:pPr>
                      <a:r>
                        <a:rPr lang="en-NZ" sz="1800" b="1">
                          <a:solidFill>
                            <a:srgbClr val="1D2763"/>
                          </a:solidFill>
                        </a:rPr>
                        <a:t>Quantity</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5335">
                <a:tc>
                  <a:txBody>
                    <a:bodyPr/>
                    <a:lstStyle/>
                    <a:p>
                      <a:pPr lvl="0" algn="ctr" rtl="0">
                        <a:spcBef>
                          <a:spcPts val="0"/>
                        </a:spcBef>
                        <a:buNone/>
                      </a:pPr>
                      <a:r>
                        <a:rPr lang="en-NZ" sz="1600" b="1">
                          <a:solidFill>
                            <a:schemeClr val="dk2"/>
                          </a:solidFill>
                        </a:rPr>
                        <a:t>3.1A</a:t>
                      </a:r>
                      <a:r>
                        <a:rPr lang="en-NZ" sz="1600">
                          <a:solidFill>
                            <a:schemeClr val="dk2"/>
                          </a:solidFill>
                        </a:rPr>
                        <a:t>* – Extremely flammable liquid or vapour</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spcBef>
                          <a:spcPts val="0"/>
                        </a:spcBef>
                        <a:buNone/>
                      </a:pPr>
                      <a:r>
                        <a:rPr lang="en-NZ" sz="1600" b="1">
                          <a:solidFill>
                            <a:schemeClr val="dk2"/>
                          </a:solidFill>
                        </a:rPr>
                        <a:t>50 L</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335">
                <a:tc>
                  <a:txBody>
                    <a:bodyPr/>
                    <a:lstStyle/>
                    <a:p>
                      <a:pPr lvl="0" algn="ctr" rtl="0">
                        <a:spcBef>
                          <a:spcPts val="0"/>
                        </a:spcBef>
                        <a:buNone/>
                      </a:pPr>
                      <a:r>
                        <a:rPr lang="en-NZ" sz="1600">
                          <a:solidFill>
                            <a:schemeClr val="dk2"/>
                          </a:solidFill>
                        </a:rPr>
                        <a:t>*Petrol, E10, Avgas (includes slops)</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spcBef>
                          <a:spcPts val="0"/>
                        </a:spcBef>
                        <a:buNone/>
                      </a:pPr>
                      <a:r>
                        <a:rPr lang="en-NZ" sz="1600" b="1">
                          <a:solidFill>
                            <a:schemeClr val="dk2"/>
                          </a:solidFill>
                        </a:rPr>
                        <a:t>250 L</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335">
                <a:tc>
                  <a:txBody>
                    <a:bodyPr/>
                    <a:lstStyle/>
                    <a:p>
                      <a:pPr lvl="0" algn="ctr" rtl="0">
                        <a:spcBef>
                          <a:spcPts val="0"/>
                        </a:spcBef>
                        <a:buNone/>
                      </a:pPr>
                      <a:r>
                        <a:rPr lang="en-NZ" sz="1600" b="1">
                          <a:solidFill>
                            <a:schemeClr val="dk2"/>
                          </a:solidFill>
                        </a:rPr>
                        <a:t>3.1B</a:t>
                      </a:r>
                      <a:r>
                        <a:rPr lang="en-NZ" sz="1600">
                          <a:solidFill>
                            <a:schemeClr val="dk2"/>
                          </a:solidFill>
                        </a:rPr>
                        <a:t> – Highly flammable liquid or vapour</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spcBef>
                          <a:spcPts val="0"/>
                        </a:spcBef>
                        <a:buNone/>
                      </a:pPr>
                      <a:r>
                        <a:rPr lang="en-NZ" sz="1600" b="1">
                          <a:solidFill>
                            <a:schemeClr val="dk2"/>
                          </a:solidFill>
                        </a:rPr>
                        <a:t>250 L</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335">
                <a:tc>
                  <a:txBody>
                    <a:bodyPr/>
                    <a:lstStyle/>
                    <a:p>
                      <a:pPr lvl="0" algn="ctr" rtl="0">
                        <a:spcBef>
                          <a:spcPts val="0"/>
                        </a:spcBef>
                        <a:buNone/>
                      </a:pPr>
                      <a:r>
                        <a:rPr lang="en-NZ" sz="1600" b="1">
                          <a:solidFill>
                            <a:schemeClr val="dk2"/>
                          </a:solidFill>
                        </a:rPr>
                        <a:t>3.1C</a:t>
                      </a:r>
                      <a:r>
                        <a:rPr lang="en-NZ" sz="1600">
                          <a:solidFill>
                            <a:schemeClr val="dk2"/>
                          </a:solidFill>
                        </a:rPr>
                        <a:t> – Flammable liquid or vapour (e.g. kerosene)</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spcBef>
                          <a:spcPts val="0"/>
                        </a:spcBef>
                        <a:buNone/>
                      </a:pPr>
                      <a:r>
                        <a:rPr lang="en-NZ" sz="1600" b="1">
                          <a:solidFill>
                            <a:schemeClr val="dk2"/>
                          </a:solidFill>
                        </a:rPr>
                        <a:t>1000 L</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335">
                <a:tc>
                  <a:txBody>
                    <a:bodyPr/>
                    <a:lstStyle/>
                    <a:p>
                      <a:pPr lvl="0" algn="ctr" rtl="0">
                        <a:spcBef>
                          <a:spcPts val="0"/>
                        </a:spcBef>
                        <a:buNone/>
                      </a:pPr>
                      <a:r>
                        <a:rPr lang="en-NZ" sz="1600" b="1">
                          <a:solidFill>
                            <a:schemeClr val="dk2"/>
                          </a:solidFill>
                        </a:rPr>
                        <a:t>3.1D</a:t>
                      </a:r>
                      <a:r>
                        <a:rPr lang="en-NZ" sz="1600">
                          <a:solidFill>
                            <a:schemeClr val="dk2"/>
                          </a:solidFill>
                        </a:rPr>
                        <a:t> – Combustible liquid (e.g. diesel)</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spcBef>
                          <a:spcPts val="0"/>
                        </a:spcBef>
                        <a:buNone/>
                      </a:pPr>
                      <a:r>
                        <a:rPr lang="en-NZ" sz="1600" b="1">
                          <a:solidFill>
                            <a:schemeClr val="dk2"/>
                          </a:solidFill>
                        </a:rPr>
                        <a:t>10 000 L</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335">
                <a:tc>
                  <a:txBody>
                    <a:bodyPr/>
                    <a:lstStyle/>
                    <a:p>
                      <a:pPr lvl="0" algn="ctr" rtl="0">
                        <a:spcBef>
                          <a:spcPts val="0"/>
                        </a:spcBef>
                        <a:buNone/>
                      </a:pPr>
                      <a:r>
                        <a:rPr lang="en-NZ" sz="1600" b="1">
                          <a:solidFill>
                            <a:schemeClr val="dk2"/>
                          </a:solidFill>
                        </a:rPr>
                        <a:t>8.2B</a:t>
                      </a:r>
                      <a:r>
                        <a:rPr lang="en-NZ" sz="1600">
                          <a:solidFill>
                            <a:schemeClr val="dk2"/>
                          </a:solidFill>
                        </a:rPr>
                        <a:t> – Corrosive liquid</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spcBef>
                          <a:spcPts val="0"/>
                        </a:spcBef>
                        <a:buNone/>
                      </a:pPr>
                      <a:r>
                        <a:rPr lang="en-NZ" sz="1600" b="1">
                          <a:solidFill>
                            <a:schemeClr val="dk2"/>
                          </a:solidFill>
                        </a:rPr>
                        <a:t>250 L or 250 kg</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335">
                <a:tc>
                  <a:txBody>
                    <a:bodyPr/>
                    <a:lstStyle/>
                    <a:p>
                      <a:pPr lvl="0" algn="ctr" rtl="0">
                        <a:spcBef>
                          <a:spcPts val="0"/>
                        </a:spcBef>
                        <a:buNone/>
                      </a:pPr>
                      <a:r>
                        <a:rPr lang="en-NZ" sz="1600" b="1">
                          <a:solidFill>
                            <a:schemeClr val="dk2"/>
                          </a:solidFill>
                        </a:rPr>
                        <a:t>9.1A</a:t>
                      </a:r>
                      <a:r>
                        <a:rPr lang="en-NZ" sz="1600">
                          <a:solidFill>
                            <a:schemeClr val="dk2"/>
                          </a:solidFill>
                        </a:rPr>
                        <a:t> – Very toxic to aquatic life</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spcBef>
                          <a:spcPts val="0"/>
                        </a:spcBef>
                        <a:buNone/>
                      </a:pPr>
                      <a:r>
                        <a:rPr lang="en-NZ" sz="1600" b="1">
                          <a:solidFill>
                            <a:schemeClr val="dk2"/>
                          </a:solidFill>
                        </a:rPr>
                        <a:t>100 L or 100 kg</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335">
                <a:tc>
                  <a:txBody>
                    <a:bodyPr/>
                    <a:lstStyle/>
                    <a:p>
                      <a:pPr lvl="0" algn="ctr" rtl="0">
                        <a:spcBef>
                          <a:spcPts val="0"/>
                        </a:spcBef>
                        <a:buNone/>
                      </a:pPr>
                      <a:r>
                        <a:rPr lang="en-NZ" sz="1600" b="1">
                          <a:solidFill>
                            <a:schemeClr val="dk2"/>
                          </a:solidFill>
                        </a:rPr>
                        <a:t>9.1B, 9.1C</a:t>
                      </a:r>
                      <a:r>
                        <a:rPr lang="en-NZ" sz="1600">
                          <a:solidFill>
                            <a:schemeClr val="dk2"/>
                          </a:solidFill>
                        </a:rPr>
                        <a:t> – Toxic, or harmful to aquatic life</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rtl="0">
                        <a:spcBef>
                          <a:spcPts val="0"/>
                        </a:spcBef>
                        <a:buNone/>
                      </a:pPr>
                      <a:r>
                        <a:rPr lang="en-NZ" sz="1600" b="1">
                          <a:solidFill>
                            <a:schemeClr val="dk2"/>
                          </a:solidFill>
                        </a:rPr>
                        <a:t>1000 L or 1000kg</a:t>
                      </a:r>
                    </a:p>
                  </a:txBody>
                  <a:tcPr marL="68575" marR="68575" marT="91425" marB="91425">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5654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1DC18C-94FF-BEA1-DDB4-F8BD540260CB}"/>
              </a:ext>
            </a:extLst>
          </p:cNvPr>
          <p:cNvSpPr>
            <a:spLocks noGrp="1"/>
          </p:cNvSpPr>
          <p:nvPr>
            <p:ph sz="quarter" idx="10"/>
          </p:nvPr>
        </p:nvSpPr>
        <p:spPr/>
        <p:txBody>
          <a:bodyPr/>
          <a:lstStyle/>
          <a:p>
            <a:r>
              <a:rPr lang="mi-NZ"/>
              <a:t>Signage</a:t>
            </a:r>
            <a:endParaRPr lang="en-NZ"/>
          </a:p>
        </p:txBody>
      </p:sp>
      <p:sp>
        <p:nvSpPr>
          <p:cNvPr id="3" name="Text Placeholder 2">
            <a:extLst>
              <a:ext uri="{FF2B5EF4-FFF2-40B4-BE49-F238E27FC236}">
                <a16:creationId xmlns:a16="http://schemas.microsoft.com/office/drawing/2014/main" id="{D1E8E966-9AB1-D3D8-1C56-451BF68821A1}"/>
              </a:ext>
            </a:extLst>
          </p:cNvPr>
          <p:cNvSpPr>
            <a:spLocks noGrp="1"/>
          </p:cNvSpPr>
          <p:nvPr>
            <p:ph type="body" sz="quarter" idx="11"/>
          </p:nvPr>
        </p:nvSpPr>
        <p:spPr/>
        <p:txBody>
          <a:bodyPr numCol="1"/>
          <a:lstStyle/>
          <a:p>
            <a:pPr indent="-228600"/>
            <a:r>
              <a:rPr lang="en-NZ"/>
              <a:t>There are specific requirements for what must be on signs and where they are located</a:t>
            </a:r>
          </a:p>
          <a:p>
            <a:pPr marL="914400" lvl="1" indent="-317500">
              <a:spcBef>
                <a:spcPts val="0"/>
              </a:spcBef>
              <a:buClr>
                <a:srgbClr val="1D2763"/>
              </a:buClr>
              <a:buSzPct val="100000"/>
            </a:pPr>
            <a:r>
              <a:rPr lang="en-NZ"/>
              <a:t>The H&amp;S team can help with this</a:t>
            </a:r>
          </a:p>
          <a:p>
            <a:endParaRPr lang="en-NZ"/>
          </a:p>
        </p:txBody>
      </p:sp>
      <p:pic>
        <p:nvPicPr>
          <p:cNvPr id="7" name="Shape 239">
            <a:extLst>
              <a:ext uri="{FF2B5EF4-FFF2-40B4-BE49-F238E27FC236}">
                <a16:creationId xmlns:a16="http://schemas.microsoft.com/office/drawing/2014/main" id="{DBEB79F8-865E-CD4D-A470-AAFF6FA6F2E5}"/>
              </a:ext>
            </a:extLst>
          </p:cNvPr>
          <p:cNvPicPr preferRelativeResize="0"/>
          <p:nvPr/>
        </p:nvPicPr>
        <p:blipFill>
          <a:blip r:embed="rId2">
            <a:alphaModFix/>
          </a:blip>
          <a:stretch>
            <a:fillRect/>
          </a:stretch>
        </p:blipFill>
        <p:spPr>
          <a:xfrm>
            <a:off x="3287688" y="2564904"/>
            <a:ext cx="3087674" cy="3290774"/>
          </a:xfrm>
          <a:prstGeom prst="rect">
            <a:avLst/>
          </a:prstGeom>
          <a:noFill/>
          <a:ln>
            <a:noFill/>
          </a:ln>
        </p:spPr>
      </p:pic>
      <p:pic>
        <p:nvPicPr>
          <p:cNvPr id="8" name="Shape 240">
            <a:extLst>
              <a:ext uri="{FF2B5EF4-FFF2-40B4-BE49-F238E27FC236}">
                <a16:creationId xmlns:a16="http://schemas.microsoft.com/office/drawing/2014/main" id="{F42DDC4D-09B0-5DCB-B668-B88D69FB917E}"/>
              </a:ext>
            </a:extLst>
          </p:cNvPr>
          <p:cNvPicPr preferRelativeResize="0"/>
          <p:nvPr/>
        </p:nvPicPr>
        <p:blipFill>
          <a:blip r:embed="rId3">
            <a:alphaModFix/>
          </a:blip>
          <a:stretch>
            <a:fillRect/>
          </a:stretch>
        </p:blipFill>
        <p:spPr>
          <a:xfrm>
            <a:off x="7104112" y="1812644"/>
            <a:ext cx="3268300" cy="4077149"/>
          </a:xfrm>
          <a:prstGeom prst="rect">
            <a:avLst/>
          </a:prstGeom>
          <a:noFill/>
          <a:ln>
            <a:noFill/>
          </a:ln>
        </p:spPr>
      </p:pic>
    </p:spTree>
    <p:extLst>
      <p:ext uri="{BB962C8B-B14F-4D97-AF65-F5344CB8AC3E}">
        <p14:creationId xmlns:p14="http://schemas.microsoft.com/office/powerpoint/2010/main" val="352846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554957-7638-4D15-B170-310D1765009F}"/>
              </a:ext>
            </a:extLst>
          </p:cNvPr>
          <p:cNvSpPr>
            <a:spLocks noGrp="1"/>
          </p:cNvSpPr>
          <p:nvPr>
            <p:ph sz="quarter" idx="10"/>
          </p:nvPr>
        </p:nvSpPr>
        <p:spPr/>
        <p:txBody>
          <a:bodyPr/>
          <a:lstStyle/>
          <a:p>
            <a:r>
              <a:rPr lang="mi-NZ"/>
              <a:t>What you will learn</a:t>
            </a:r>
            <a:endParaRPr lang="en-NZ"/>
          </a:p>
        </p:txBody>
      </p:sp>
      <p:sp>
        <p:nvSpPr>
          <p:cNvPr id="3" name="Text Placeholder 2">
            <a:extLst>
              <a:ext uri="{FF2B5EF4-FFF2-40B4-BE49-F238E27FC236}">
                <a16:creationId xmlns:a16="http://schemas.microsoft.com/office/drawing/2014/main" id="{390CAC54-F05D-A792-1708-ED239894F800}"/>
              </a:ext>
            </a:extLst>
          </p:cNvPr>
          <p:cNvSpPr>
            <a:spLocks noGrp="1"/>
          </p:cNvSpPr>
          <p:nvPr>
            <p:ph type="body" sz="quarter" idx="11"/>
          </p:nvPr>
        </p:nvSpPr>
        <p:spPr/>
        <p:txBody>
          <a:bodyPr numCol="1">
            <a:normAutofit lnSpcReduction="10000"/>
          </a:bodyPr>
          <a:lstStyle/>
          <a:p>
            <a:r>
              <a:rPr lang="mi-NZ"/>
              <a:t>This training will cover </a:t>
            </a:r>
          </a:p>
          <a:p>
            <a:pPr marL="457200" indent="-381000">
              <a:buSzPct val="100000"/>
              <a:buFont typeface="Arial" panose="020B0604020202020204" pitchFamily="34" charset="0"/>
              <a:buChar char="•"/>
            </a:pPr>
            <a:r>
              <a:rPr lang="en-NZ" sz="2400"/>
              <a:t>Classification</a:t>
            </a:r>
          </a:p>
          <a:p>
            <a:pPr marL="457200" indent="-381000">
              <a:buSzPct val="100000"/>
              <a:buFont typeface="Arial" panose="020B0604020202020204" pitchFamily="34" charset="0"/>
              <a:buChar char="•"/>
            </a:pPr>
            <a:r>
              <a:rPr lang="en-NZ" sz="2400"/>
              <a:t>Exposure</a:t>
            </a:r>
          </a:p>
          <a:p>
            <a:pPr marL="457200" indent="-381000">
              <a:buSzPct val="100000"/>
              <a:buFont typeface="Arial" panose="020B0604020202020204" pitchFamily="34" charset="0"/>
              <a:buChar char="•"/>
            </a:pPr>
            <a:r>
              <a:rPr lang="en-NZ" sz="2400"/>
              <a:t>Labelling</a:t>
            </a:r>
          </a:p>
          <a:p>
            <a:pPr marL="457200" indent="-381000">
              <a:buSzPct val="100000"/>
              <a:buFont typeface="Arial" panose="020B0604020202020204" pitchFamily="34" charset="0"/>
              <a:buChar char="•"/>
            </a:pPr>
            <a:r>
              <a:rPr lang="en-NZ" sz="2400"/>
              <a:t>Safety Data Sheets</a:t>
            </a:r>
          </a:p>
          <a:p>
            <a:pPr marL="457200" indent="-381000">
              <a:buSzPct val="100000"/>
              <a:buFont typeface="Arial" panose="020B0604020202020204" pitchFamily="34" charset="0"/>
              <a:buChar char="•"/>
            </a:pPr>
            <a:r>
              <a:rPr lang="en-NZ" sz="2400"/>
              <a:t>Signage</a:t>
            </a:r>
          </a:p>
          <a:p>
            <a:pPr marL="457200" indent="-381000">
              <a:buSzPct val="100000"/>
              <a:buFont typeface="Arial" panose="020B0604020202020204" pitchFamily="34" charset="0"/>
              <a:buChar char="•"/>
            </a:pPr>
            <a:r>
              <a:rPr lang="en-NZ" sz="2400"/>
              <a:t>Storage</a:t>
            </a:r>
          </a:p>
          <a:p>
            <a:pPr marL="457200" indent="-381000">
              <a:buSzPct val="100000"/>
              <a:buFont typeface="Arial" panose="020B0604020202020204" pitchFamily="34" charset="0"/>
              <a:buChar char="•"/>
            </a:pPr>
            <a:r>
              <a:rPr lang="en-NZ" sz="2400"/>
              <a:t>Emergency</a:t>
            </a:r>
          </a:p>
          <a:p>
            <a:pPr marL="457200" indent="-381000">
              <a:buSzPct val="100000"/>
              <a:buFont typeface="Arial" panose="020B0604020202020204" pitchFamily="34" charset="0"/>
              <a:buChar char="•"/>
            </a:pPr>
            <a:r>
              <a:rPr lang="en-NZ" sz="2400"/>
              <a:t>Tracking</a:t>
            </a:r>
          </a:p>
          <a:p>
            <a:pPr marL="457200" indent="-381000">
              <a:buSzPct val="100000"/>
              <a:buFont typeface="Arial" panose="020B0604020202020204" pitchFamily="34" charset="0"/>
              <a:buChar char="•"/>
            </a:pPr>
            <a:r>
              <a:rPr lang="en-NZ" sz="2400"/>
              <a:t>Wellington Water examples</a:t>
            </a:r>
          </a:p>
          <a:p>
            <a:pPr marL="457200" indent="-381000">
              <a:buSzPct val="100000"/>
              <a:buFont typeface="Arial" panose="020B0604020202020204" pitchFamily="34" charset="0"/>
              <a:buChar char="•"/>
            </a:pPr>
            <a:r>
              <a:rPr lang="en-NZ" sz="2400"/>
              <a:t>Questions</a:t>
            </a:r>
          </a:p>
          <a:p>
            <a:endParaRPr lang="en-NZ"/>
          </a:p>
        </p:txBody>
      </p:sp>
      <p:pic>
        <p:nvPicPr>
          <p:cNvPr id="11" name="Picture 10">
            <a:extLst>
              <a:ext uri="{FF2B5EF4-FFF2-40B4-BE49-F238E27FC236}">
                <a16:creationId xmlns:a16="http://schemas.microsoft.com/office/drawing/2014/main" id="{1FB8A348-54FC-2964-566A-0E9FDBFB7ED3}"/>
              </a:ext>
            </a:extLst>
          </p:cNvPr>
          <p:cNvPicPr>
            <a:picLocks noChangeAspect="1"/>
          </p:cNvPicPr>
          <p:nvPr/>
        </p:nvPicPr>
        <p:blipFill>
          <a:blip r:embed="rId2"/>
          <a:stretch>
            <a:fillRect/>
          </a:stretch>
        </p:blipFill>
        <p:spPr>
          <a:xfrm>
            <a:off x="4677064" y="1524000"/>
            <a:ext cx="7086600" cy="3810000"/>
          </a:xfrm>
          <a:prstGeom prst="rect">
            <a:avLst/>
          </a:prstGeom>
        </p:spPr>
      </p:pic>
    </p:spTree>
    <p:extLst>
      <p:ext uri="{BB962C8B-B14F-4D97-AF65-F5344CB8AC3E}">
        <p14:creationId xmlns:p14="http://schemas.microsoft.com/office/powerpoint/2010/main" val="6630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05   Storage   WorkSafe SD">
            <a:hlinkClick r:id="" action="ppaction://media"/>
            <a:extLst>
              <a:ext uri="{FF2B5EF4-FFF2-40B4-BE49-F238E27FC236}">
                <a16:creationId xmlns:a16="http://schemas.microsoft.com/office/drawing/2014/main" id="{8B9B8A9A-FC76-511C-6C3D-4B36B6F002C3}"/>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9528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FD2F21-B295-0510-6B4A-D9A046CB8D8F}"/>
              </a:ext>
            </a:extLst>
          </p:cNvPr>
          <p:cNvSpPr>
            <a:spLocks noGrp="1"/>
          </p:cNvSpPr>
          <p:nvPr>
            <p:ph sz="quarter" idx="10"/>
          </p:nvPr>
        </p:nvSpPr>
        <p:spPr/>
        <p:txBody>
          <a:bodyPr/>
          <a:lstStyle/>
          <a:p>
            <a:r>
              <a:rPr lang="mi-NZ"/>
              <a:t>Storage</a:t>
            </a:r>
            <a:endParaRPr lang="en-NZ"/>
          </a:p>
        </p:txBody>
      </p:sp>
      <p:sp>
        <p:nvSpPr>
          <p:cNvPr id="4" name="Shape 252">
            <a:extLst>
              <a:ext uri="{FF2B5EF4-FFF2-40B4-BE49-F238E27FC236}">
                <a16:creationId xmlns:a16="http://schemas.microsoft.com/office/drawing/2014/main" id="{63D58D68-D63D-4400-5470-65A2435A1C89}"/>
              </a:ext>
            </a:extLst>
          </p:cNvPr>
          <p:cNvSpPr txBox="1">
            <a:spLocks noGrp="1"/>
          </p:cNvSpPr>
          <p:nvPr>
            <p:ph type="body" sz="quarter" idx="11"/>
          </p:nvPr>
        </p:nvSpPr>
        <p:spPr>
          <a:xfrm>
            <a:off x="627063" y="1268413"/>
            <a:ext cx="7926254" cy="4702175"/>
          </a:xfrm>
          <a:prstGeom prst="rect">
            <a:avLst/>
          </a:prstGeom>
        </p:spPr>
        <p:txBody>
          <a:bodyPr wrap="square" lIns="91425" tIns="91425" rIns="91425" bIns="91425" numCol="1" anchor="t" anchorCtr="0">
            <a:noAutofit/>
          </a:bodyPr>
          <a:lstStyle/>
          <a:p>
            <a:pPr indent="-228600"/>
            <a:r>
              <a:rPr lang="en-NZ" dirty="0"/>
              <a:t>Hazardous substances must be stored in a way that reduces their chances of accidental release</a:t>
            </a:r>
          </a:p>
          <a:p>
            <a:pPr marL="914400" lvl="1" indent="-317500">
              <a:spcBef>
                <a:spcPts val="0"/>
              </a:spcBef>
              <a:buClr>
                <a:srgbClr val="1D2763"/>
              </a:buClr>
              <a:buSzPct val="100000"/>
            </a:pPr>
            <a:r>
              <a:rPr lang="en-NZ" dirty="0"/>
              <a:t>Customer supplied containers are best for this</a:t>
            </a:r>
            <a:endParaRPr lang="en-NZ" dirty="0">
              <a:cs typeface="Calibri"/>
            </a:endParaRPr>
          </a:p>
          <a:p>
            <a:pPr marL="914400" lvl="1" indent="-317500">
              <a:spcBef>
                <a:spcPts val="0"/>
              </a:spcBef>
              <a:buClr>
                <a:srgbClr val="1D2763"/>
              </a:buClr>
              <a:buSzPct val="100000"/>
            </a:pPr>
            <a:r>
              <a:rPr lang="en-NZ" dirty="0"/>
              <a:t>NEVER store them in food or drink containers</a:t>
            </a:r>
            <a:endParaRPr lang="en-NZ" dirty="0">
              <a:cs typeface="Calibri"/>
            </a:endParaRPr>
          </a:p>
          <a:p>
            <a:pPr indent="-228600"/>
            <a:r>
              <a:rPr lang="en-NZ" dirty="0"/>
              <a:t>Check SDS for special requirements </a:t>
            </a:r>
            <a:endParaRPr lang="en-NZ" dirty="0">
              <a:cs typeface="Calibri"/>
            </a:endParaRPr>
          </a:p>
          <a:p>
            <a:pPr marL="914400" lvl="1" indent="-317500">
              <a:spcBef>
                <a:spcPts val="0"/>
              </a:spcBef>
              <a:buClr>
                <a:srgbClr val="1D2763"/>
              </a:buClr>
              <a:buSzPct val="100000"/>
            </a:pPr>
            <a:r>
              <a:rPr lang="en-NZ" dirty="0"/>
              <a:t>Incompatibilities</a:t>
            </a:r>
            <a:endParaRPr lang="en-NZ" dirty="0">
              <a:cs typeface="Calibri"/>
            </a:endParaRPr>
          </a:p>
          <a:p>
            <a:pPr indent="-228600"/>
            <a:r>
              <a:rPr lang="en-NZ" dirty="0"/>
              <a:t>Containers must be labelled</a:t>
            </a:r>
            <a:endParaRPr lang="en-NZ" dirty="0">
              <a:cs typeface="Calibri"/>
            </a:endParaRPr>
          </a:p>
          <a:p>
            <a:pPr marL="914400" lvl="1" indent="-317500">
              <a:spcBef>
                <a:spcPts val="0"/>
              </a:spcBef>
              <a:buClr>
                <a:srgbClr val="1D2763"/>
              </a:buClr>
              <a:buSzPct val="100000"/>
            </a:pPr>
            <a:r>
              <a:rPr lang="en-NZ" dirty="0"/>
              <a:t>Including waste containers</a:t>
            </a:r>
            <a:endParaRPr lang="en-NZ" dirty="0">
              <a:cs typeface="Calibri"/>
            </a:endParaRPr>
          </a:p>
          <a:p>
            <a:pPr indent="-228600"/>
            <a:r>
              <a:rPr lang="en-NZ" dirty="0"/>
              <a:t>Test certificate</a:t>
            </a:r>
            <a:endParaRPr lang="en-NZ" dirty="0">
              <a:cs typeface="Calibri"/>
            </a:endParaRPr>
          </a:p>
          <a:p>
            <a:pPr marL="914400" lvl="1" indent="-317500">
              <a:spcBef>
                <a:spcPts val="0"/>
              </a:spcBef>
              <a:buClr>
                <a:srgbClr val="1D2763"/>
              </a:buClr>
              <a:buSzPct val="100000"/>
            </a:pPr>
            <a:endParaRPr lang="en-NZ" dirty="0">
              <a:cs typeface="Calibri"/>
            </a:endParaRPr>
          </a:p>
        </p:txBody>
      </p:sp>
      <p:pic>
        <p:nvPicPr>
          <p:cNvPr id="7" name="Shape 256">
            <a:extLst>
              <a:ext uri="{FF2B5EF4-FFF2-40B4-BE49-F238E27FC236}">
                <a16:creationId xmlns:a16="http://schemas.microsoft.com/office/drawing/2014/main" id="{7EC5A882-EF84-69F1-F251-69E256063F86}"/>
              </a:ext>
            </a:extLst>
          </p:cNvPr>
          <p:cNvPicPr preferRelativeResize="0"/>
          <p:nvPr/>
        </p:nvPicPr>
        <p:blipFill>
          <a:blip r:embed="rId2">
            <a:alphaModFix/>
          </a:blip>
          <a:stretch>
            <a:fillRect/>
          </a:stretch>
        </p:blipFill>
        <p:spPr>
          <a:xfrm>
            <a:off x="8411983" y="1361437"/>
            <a:ext cx="3569460" cy="2313147"/>
          </a:xfrm>
          <a:prstGeom prst="rect">
            <a:avLst/>
          </a:prstGeom>
          <a:noFill/>
          <a:ln>
            <a:noFill/>
          </a:ln>
        </p:spPr>
      </p:pic>
      <p:pic>
        <p:nvPicPr>
          <p:cNvPr id="8" name="Shape 257">
            <a:extLst>
              <a:ext uri="{FF2B5EF4-FFF2-40B4-BE49-F238E27FC236}">
                <a16:creationId xmlns:a16="http://schemas.microsoft.com/office/drawing/2014/main" id="{A018028A-35CD-0B83-BE6D-95AC83CE6EE6}"/>
              </a:ext>
            </a:extLst>
          </p:cNvPr>
          <p:cNvPicPr preferRelativeResize="0"/>
          <p:nvPr/>
        </p:nvPicPr>
        <p:blipFill>
          <a:blip r:embed="rId3">
            <a:alphaModFix/>
          </a:blip>
          <a:stretch>
            <a:fillRect/>
          </a:stretch>
        </p:blipFill>
        <p:spPr>
          <a:xfrm>
            <a:off x="8411983" y="3746044"/>
            <a:ext cx="3565017" cy="2056087"/>
          </a:xfrm>
          <a:prstGeom prst="rect">
            <a:avLst/>
          </a:prstGeom>
          <a:noFill/>
          <a:ln>
            <a:noFill/>
          </a:ln>
        </p:spPr>
      </p:pic>
    </p:spTree>
    <p:extLst>
      <p:ext uri="{BB962C8B-B14F-4D97-AF65-F5344CB8AC3E}">
        <p14:creationId xmlns:p14="http://schemas.microsoft.com/office/powerpoint/2010/main" val="3009383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BA55FB-C93F-74C5-226D-F17C709F1202}"/>
              </a:ext>
            </a:extLst>
          </p:cNvPr>
          <p:cNvSpPr>
            <a:spLocks noGrp="1"/>
          </p:cNvSpPr>
          <p:nvPr>
            <p:ph sz="quarter" idx="10"/>
          </p:nvPr>
        </p:nvSpPr>
        <p:spPr/>
        <p:txBody>
          <a:bodyPr/>
          <a:lstStyle/>
          <a:p>
            <a:r>
              <a:rPr lang="mi-NZ"/>
              <a:t>Storage - Incompatibility</a:t>
            </a:r>
            <a:endParaRPr lang="en-NZ"/>
          </a:p>
        </p:txBody>
      </p:sp>
      <p:sp>
        <p:nvSpPr>
          <p:cNvPr id="3" name="Text Placeholder 2">
            <a:extLst>
              <a:ext uri="{FF2B5EF4-FFF2-40B4-BE49-F238E27FC236}">
                <a16:creationId xmlns:a16="http://schemas.microsoft.com/office/drawing/2014/main" id="{CE07712C-5119-5D59-F5FC-6DE6EA51DCA2}"/>
              </a:ext>
            </a:extLst>
          </p:cNvPr>
          <p:cNvSpPr>
            <a:spLocks noGrp="1"/>
          </p:cNvSpPr>
          <p:nvPr>
            <p:ph type="body" sz="quarter" idx="11"/>
          </p:nvPr>
        </p:nvSpPr>
        <p:spPr/>
        <p:txBody>
          <a:bodyPr numCol="1"/>
          <a:lstStyle/>
          <a:p>
            <a:pPr indent="-228600"/>
            <a:r>
              <a:rPr lang="en-NZ" dirty="0"/>
              <a:t>When incompatible hazardous chemicals come into contact with each other, the chemicals can react to cause:</a:t>
            </a:r>
          </a:p>
          <a:p>
            <a:pPr marL="914400" lvl="1" indent="-317500">
              <a:spcBef>
                <a:spcPts val="0"/>
              </a:spcBef>
              <a:buClr>
                <a:schemeClr val="dk2"/>
              </a:buClr>
              <a:buSzPct val="100000"/>
            </a:pPr>
            <a:r>
              <a:rPr lang="en-NZ" dirty="0">
                <a:solidFill>
                  <a:schemeClr val="dk2"/>
                </a:solidFill>
              </a:rPr>
              <a:t>Fire</a:t>
            </a:r>
          </a:p>
          <a:p>
            <a:pPr marL="914400" lvl="1" indent="-317500">
              <a:spcBef>
                <a:spcPts val="0"/>
              </a:spcBef>
              <a:buClr>
                <a:schemeClr val="dk2"/>
              </a:buClr>
              <a:buSzPct val="100000"/>
            </a:pPr>
            <a:r>
              <a:rPr lang="en-NZ" dirty="0">
                <a:solidFill>
                  <a:schemeClr val="dk2"/>
                </a:solidFill>
              </a:rPr>
              <a:t>Explosion </a:t>
            </a:r>
          </a:p>
          <a:p>
            <a:pPr marL="914400" lvl="1" indent="-317500">
              <a:spcBef>
                <a:spcPts val="0"/>
              </a:spcBef>
              <a:buClr>
                <a:schemeClr val="dk2"/>
              </a:buClr>
              <a:buSzPct val="100000"/>
            </a:pPr>
            <a:r>
              <a:rPr lang="en-NZ" dirty="0">
                <a:solidFill>
                  <a:schemeClr val="dk2"/>
                </a:solidFill>
              </a:rPr>
              <a:t>Toxic, Flammable Or Corrosive Vapours</a:t>
            </a:r>
          </a:p>
          <a:p>
            <a:pPr marL="596900" lvl="1" indent="0">
              <a:spcBef>
                <a:spcPts val="0"/>
              </a:spcBef>
              <a:buClr>
                <a:schemeClr val="dk2"/>
              </a:buClr>
              <a:buSzPct val="100000"/>
              <a:buNone/>
            </a:pPr>
            <a:endParaRPr lang="en-NZ" dirty="0">
              <a:solidFill>
                <a:schemeClr val="dk2"/>
              </a:solidFill>
            </a:endParaRPr>
          </a:p>
          <a:p>
            <a:pPr indent="-228600"/>
            <a:r>
              <a:rPr lang="en-NZ" dirty="0"/>
              <a:t>Segregation is </a:t>
            </a:r>
            <a:r>
              <a:rPr lang="en-NZ" b="1" dirty="0"/>
              <a:t>3 m*</a:t>
            </a:r>
            <a:r>
              <a:rPr lang="en-NZ" dirty="0"/>
              <a:t> or more horizontally</a:t>
            </a:r>
          </a:p>
          <a:p>
            <a:pPr marL="914400" lvl="1" indent="-317500">
              <a:spcBef>
                <a:spcPts val="0"/>
              </a:spcBef>
              <a:buClr>
                <a:srgbClr val="1D2763"/>
              </a:buClr>
              <a:buSzPct val="100000"/>
            </a:pPr>
            <a:r>
              <a:rPr lang="en-NZ" dirty="0"/>
              <a:t>Must not be stored vertically</a:t>
            </a:r>
          </a:p>
          <a:p>
            <a:pPr marL="914400" lvl="1" indent="-317500">
              <a:spcBef>
                <a:spcPts val="0"/>
              </a:spcBef>
              <a:buClr>
                <a:srgbClr val="1D2763"/>
              </a:buClr>
              <a:buSzPct val="100000"/>
            </a:pPr>
            <a:r>
              <a:rPr lang="en-NZ" b="1" dirty="0"/>
              <a:t>*5 </a:t>
            </a:r>
            <a:r>
              <a:rPr lang="en-NZ" dirty="0"/>
              <a:t>m for oxidisers </a:t>
            </a:r>
            <a:br>
              <a:rPr lang="en-NZ" dirty="0"/>
            </a:br>
            <a:r>
              <a:rPr lang="en-NZ" sz="1600" dirty="0"/>
              <a:t>(e.g. sodium hypochlorite in solid form)</a:t>
            </a:r>
          </a:p>
          <a:p>
            <a:pPr marL="596900" lvl="1" indent="0">
              <a:spcBef>
                <a:spcPts val="0"/>
              </a:spcBef>
              <a:buClr>
                <a:srgbClr val="1D2763"/>
              </a:buClr>
              <a:buSzPct val="100000"/>
              <a:buNone/>
            </a:pPr>
            <a:endParaRPr lang="en-NZ" dirty="0"/>
          </a:p>
          <a:p>
            <a:pPr indent="-228600"/>
            <a:r>
              <a:rPr lang="en-NZ" dirty="0"/>
              <a:t>If in doubt check the SDS</a:t>
            </a:r>
          </a:p>
        </p:txBody>
      </p:sp>
      <p:graphicFrame>
        <p:nvGraphicFramePr>
          <p:cNvPr id="9" name="Shape 268">
            <a:extLst>
              <a:ext uri="{FF2B5EF4-FFF2-40B4-BE49-F238E27FC236}">
                <a16:creationId xmlns:a16="http://schemas.microsoft.com/office/drawing/2014/main" id="{4106C1B1-8A07-4C49-6D27-D24452527325}"/>
              </a:ext>
            </a:extLst>
          </p:cNvPr>
          <p:cNvGraphicFramePr/>
          <p:nvPr>
            <p:extLst>
              <p:ext uri="{D42A27DB-BD31-4B8C-83A1-F6EECF244321}">
                <p14:modId xmlns:p14="http://schemas.microsoft.com/office/powerpoint/2010/main" val="2567879757"/>
              </p:ext>
            </p:extLst>
          </p:nvPr>
        </p:nvGraphicFramePr>
        <p:xfrm>
          <a:off x="7930012" y="2028746"/>
          <a:ext cx="3657750" cy="2285850"/>
        </p:xfrm>
        <a:graphic>
          <a:graphicData uri="http://schemas.openxmlformats.org/drawingml/2006/table">
            <a:tbl>
              <a:tblPr>
                <a:noFill/>
                <a:tableStyleId>{1325E1B6-8A0F-448B-B2D2-C4DEDC96ADD3}</a:tableStyleId>
              </a:tblPr>
              <a:tblGrid>
                <a:gridCol w="855950">
                  <a:extLst>
                    <a:ext uri="{9D8B030D-6E8A-4147-A177-3AD203B41FA5}">
                      <a16:colId xmlns:a16="http://schemas.microsoft.com/office/drawing/2014/main" val="20000"/>
                    </a:ext>
                  </a:extLst>
                </a:gridCol>
                <a:gridCol w="700450">
                  <a:extLst>
                    <a:ext uri="{9D8B030D-6E8A-4147-A177-3AD203B41FA5}">
                      <a16:colId xmlns:a16="http://schemas.microsoft.com/office/drawing/2014/main" val="20001"/>
                    </a:ext>
                  </a:extLst>
                </a:gridCol>
                <a:gridCol w="700450">
                  <a:extLst>
                    <a:ext uri="{9D8B030D-6E8A-4147-A177-3AD203B41FA5}">
                      <a16:colId xmlns:a16="http://schemas.microsoft.com/office/drawing/2014/main" val="20002"/>
                    </a:ext>
                  </a:extLst>
                </a:gridCol>
                <a:gridCol w="700450">
                  <a:extLst>
                    <a:ext uri="{9D8B030D-6E8A-4147-A177-3AD203B41FA5}">
                      <a16:colId xmlns:a16="http://schemas.microsoft.com/office/drawing/2014/main" val="20003"/>
                    </a:ext>
                  </a:extLst>
                </a:gridCol>
                <a:gridCol w="700450">
                  <a:extLst>
                    <a:ext uri="{9D8B030D-6E8A-4147-A177-3AD203B41FA5}">
                      <a16:colId xmlns:a16="http://schemas.microsoft.com/office/drawing/2014/main" val="20004"/>
                    </a:ext>
                  </a:extLst>
                </a:gridCol>
              </a:tblGrid>
              <a:tr h="381000">
                <a:tc>
                  <a:txBody>
                    <a:bodyPr/>
                    <a:lstStyle/>
                    <a:p>
                      <a:pPr lvl="0" algn="ctr">
                        <a:spcBef>
                          <a:spcPts val="0"/>
                        </a:spcBef>
                        <a:buNone/>
                      </a:pPr>
                      <a:r>
                        <a:rPr lang="en-NZ" b="1">
                          <a:solidFill>
                            <a:srgbClr val="002060"/>
                          </a:solidFill>
                        </a:rPr>
                        <a:t>Class</a:t>
                      </a: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algn="ctr">
                        <a:spcBef>
                          <a:spcPts val="0"/>
                        </a:spcBef>
                        <a:buNone/>
                      </a:pPr>
                      <a:r>
                        <a:rPr lang="en-NZ" b="1">
                          <a:solidFill>
                            <a:srgbClr val="002060"/>
                          </a:solidFill>
                        </a:rPr>
                        <a:t>3</a:t>
                      </a: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algn="ctr">
                        <a:spcBef>
                          <a:spcPts val="0"/>
                        </a:spcBef>
                        <a:buNone/>
                      </a:pPr>
                      <a:r>
                        <a:rPr lang="en-NZ" b="1">
                          <a:solidFill>
                            <a:srgbClr val="002060"/>
                          </a:solidFill>
                        </a:rPr>
                        <a:t>6.1</a:t>
                      </a: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algn="ctr">
                        <a:spcBef>
                          <a:spcPts val="0"/>
                        </a:spcBef>
                        <a:buNone/>
                      </a:pPr>
                      <a:r>
                        <a:rPr lang="en-NZ" b="1">
                          <a:solidFill>
                            <a:srgbClr val="002060"/>
                          </a:solidFill>
                        </a:rPr>
                        <a:t>8</a:t>
                      </a: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algn="ctr">
                        <a:spcBef>
                          <a:spcPts val="0"/>
                        </a:spcBef>
                        <a:buNone/>
                      </a:pPr>
                      <a:r>
                        <a:rPr lang="en-NZ" b="1">
                          <a:solidFill>
                            <a:srgbClr val="002060"/>
                          </a:solidFill>
                        </a:rPr>
                        <a:t>9</a:t>
                      </a: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lvl="0" algn="r">
                        <a:spcBef>
                          <a:spcPts val="0"/>
                        </a:spcBef>
                        <a:buNone/>
                      </a:pPr>
                      <a:r>
                        <a:rPr lang="en-NZ" b="1">
                          <a:solidFill>
                            <a:srgbClr val="002060"/>
                          </a:solidFill>
                        </a:rPr>
                        <a:t>3</a:t>
                      </a: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CC0000"/>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extLst>
                  <a:ext uri="{0D108BD9-81ED-4DB2-BD59-A6C34878D82A}">
                    <a16:rowId xmlns:a16="http://schemas.microsoft.com/office/drawing/2014/main" val="10001"/>
                  </a:ext>
                </a:extLst>
              </a:tr>
              <a:tr h="381000">
                <a:tc>
                  <a:txBody>
                    <a:bodyPr/>
                    <a:lstStyle/>
                    <a:p>
                      <a:pPr lvl="0" algn="r">
                        <a:spcBef>
                          <a:spcPts val="0"/>
                        </a:spcBef>
                        <a:buNone/>
                      </a:pPr>
                      <a:r>
                        <a:rPr lang="en-NZ" b="1">
                          <a:solidFill>
                            <a:srgbClr val="002060"/>
                          </a:solidFill>
                        </a:rPr>
                        <a:t>6.1</a:t>
                      </a: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CC0000"/>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extLst>
                  <a:ext uri="{0D108BD9-81ED-4DB2-BD59-A6C34878D82A}">
                    <a16:rowId xmlns:a16="http://schemas.microsoft.com/office/drawing/2014/main" val="10002"/>
                  </a:ext>
                </a:extLst>
              </a:tr>
              <a:tr h="381000">
                <a:tc>
                  <a:txBody>
                    <a:bodyPr/>
                    <a:lstStyle/>
                    <a:p>
                      <a:pPr lvl="0" algn="r">
                        <a:spcBef>
                          <a:spcPts val="0"/>
                        </a:spcBef>
                        <a:buNone/>
                      </a:pPr>
                      <a:r>
                        <a:rPr lang="en-NZ" b="1">
                          <a:solidFill>
                            <a:srgbClr val="002060"/>
                          </a:solidFill>
                        </a:rPr>
                        <a:t>8</a:t>
                      </a: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FD966"/>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extLst>
                  <a:ext uri="{0D108BD9-81ED-4DB2-BD59-A6C34878D82A}">
                    <a16:rowId xmlns:a16="http://schemas.microsoft.com/office/drawing/2014/main" val="10003"/>
                  </a:ext>
                </a:extLst>
              </a:tr>
              <a:tr h="381000">
                <a:tc>
                  <a:txBody>
                    <a:bodyPr/>
                    <a:lstStyle/>
                    <a:p>
                      <a:pPr lvl="0" algn="r">
                        <a:spcBef>
                          <a:spcPts val="0"/>
                        </a:spcBef>
                        <a:buNone/>
                      </a:pPr>
                      <a:r>
                        <a:rPr lang="en-NZ" b="1">
                          <a:solidFill>
                            <a:srgbClr val="002060"/>
                          </a:solidFill>
                        </a:rPr>
                        <a:t>9</a:t>
                      </a: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tc>
                  <a:txBody>
                    <a:bodyPr/>
                    <a:lstStyle/>
                    <a:p>
                      <a:pPr lvl="0" algn="ctr">
                        <a:spcBef>
                          <a:spcPts val="0"/>
                        </a:spcBef>
                        <a:buNone/>
                      </a:pPr>
                      <a:endParaRPr>
                        <a:solidFill>
                          <a:srgbClr val="002060"/>
                        </a:solidFill>
                      </a:endParaRPr>
                    </a:p>
                  </a:txBody>
                  <a:tcPr marL="91425" marR="91425" marT="91425" marB="91425" anchor="ctr">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extLst>
                  <a:ext uri="{0D108BD9-81ED-4DB2-BD59-A6C34878D82A}">
                    <a16:rowId xmlns:a16="http://schemas.microsoft.com/office/drawing/2014/main" val="10004"/>
                  </a:ext>
                </a:extLst>
              </a:tr>
            </a:tbl>
          </a:graphicData>
        </a:graphic>
      </p:graphicFrame>
      <p:graphicFrame>
        <p:nvGraphicFramePr>
          <p:cNvPr id="10" name="Shape 269">
            <a:extLst>
              <a:ext uri="{FF2B5EF4-FFF2-40B4-BE49-F238E27FC236}">
                <a16:creationId xmlns:a16="http://schemas.microsoft.com/office/drawing/2014/main" id="{1A9BF62D-B5EB-1108-FDCE-0C7C2042462A}"/>
              </a:ext>
            </a:extLst>
          </p:cNvPr>
          <p:cNvGraphicFramePr/>
          <p:nvPr>
            <p:extLst>
              <p:ext uri="{D42A27DB-BD31-4B8C-83A1-F6EECF244321}">
                <p14:modId xmlns:p14="http://schemas.microsoft.com/office/powerpoint/2010/main" val="528350582"/>
              </p:ext>
            </p:extLst>
          </p:nvPr>
        </p:nvGraphicFramePr>
        <p:xfrm>
          <a:off x="7248128" y="4469983"/>
          <a:ext cx="4719675" cy="1432470"/>
        </p:xfrm>
        <a:graphic>
          <a:graphicData uri="http://schemas.openxmlformats.org/drawingml/2006/table">
            <a:tbl>
              <a:tblPr>
                <a:noFill/>
                <a:tableStyleId>{1325E1B6-8A0F-448B-B2D2-C4DEDC96ADD3}</a:tableStyleId>
              </a:tblPr>
              <a:tblGrid>
                <a:gridCol w="452725">
                  <a:extLst>
                    <a:ext uri="{9D8B030D-6E8A-4147-A177-3AD203B41FA5}">
                      <a16:colId xmlns:a16="http://schemas.microsoft.com/office/drawing/2014/main" val="20000"/>
                    </a:ext>
                  </a:extLst>
                </a:gridCol>
                <a:gridCol w="4266950">
                  <a:extLst>
                    <a:ext uri="{9D8B030D-6E8A-4147-A177-3AD203B41FA5}">
                      <a16:colId xmlns:a16="http://schemas.microsoft.com/office/drawing/2014/main" val="20001"/>
                    </a:ext>
                  </a:extLst>
                </a:gridCol>
              </a:tblGrid>
              <a:tr h="396200">
                <a:tc>
                  <a:txBody>
                    <a:bodyPr/>
                    <a:lstStyle/>
                    <a:p>
                      <a:pPr lvl="0">
                        <a:spcBef>
                          <a:spcPts val="0"/>
                        </a:spcBef>
                        <a:buNone/>
                      </a:pPr>
                      <a:endParaRPr/>
                    </a:p>
                  </a:txBody>
                  <a:tcPr marL="91425" marR="91425" marT="91425" marB="91425">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93C47D"/>
                    </a:solidFill>
                  </a:tcPr>
                </a:tc>
                <a:tc>
                  <a:txBody>
                    <a:bodyPr/>
                    <a:lstStyle/>
                    <a:p>
                      <a:pPr lvl="0">
                        <a:lnSpc>
                          <a:spcPct val="100000"/>
                        </a:lnSpc>
                        <a:spcBef>
                          <a:spcPts val="0"/>
                        </a:spcBef>
                        <a:buNone/>
                      </a:pPr>
                      <a:r>
                        <a:rPr lang="en-NZ" sz="1100"/>
                        <a:t>These substances are generally compatible</a:t>
                      </a:r>
                    </a:p>
                  </a:txBody>
                  <a:tcPr marL="91425" marR="91425" marT="91425" marB="91425">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396200">
                <a:tc>
                  <a:txBody>
                    <a:bodyPr/>
                    <a:lstStyle/>
                    <a:p>
                      <a:pPr lvl="0">
                        <a:spcBef>
                          <a:spcPts val="0"/>
                        </a:spcBef>
                        <a:buNone/>
                      </a:pPr>
                      <a:endParaRPr/>
                    </a:p>
                  </a:txBody>
                  <a:tcPr marL="91425" marR="91425" marT="91425" marB="91425">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FFD966"/>
                    </a:solidFill>
                  </a:tcPr>
                </a:tc>
                <a:tc>
                  <a:txBody>
                    <a:bodyPr/>
                    <a:lstStyle/>
                    <a:p>
                      <a:pPr lvl="0">
                        <a:lnSpc>
                          <a:spcPct val="100000"/>
                        </a:lnSpc>
                        <a:spcBef>
                          <a:spcPts val="0"/>
                        </a:spcBef>
                        <a:buNone/>
                      </a:pPr>
                      <a:r>
                        <a:rPr lang="en-NZ" sz="1100"/>
                        <a:t>These substances are compatible except where they are acidic and alkali</a:t>
                      </a:r>
                    </a:p>
                  </a:txBody>
                  <a:tcPr marL="91425" marR="91425" marT="91425" marB="91425">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396200">
                <a:tc>
                  <a:txBody>
                    <a:bodyPr/>
                    <a:lstStyle/>
                    <a:p>
                      <a:pPr lvl="0">
                        <a:spcBef>
                          <a:spcPts val="0"/>
                        </a:spcBef>
                        <a:buNone/>
                      </a:pPr>
                      <a:endParaRPr/>
                    </a:p>
                  </a:txBody>
                  <a:tcPr marL="91425" marR="91425" marT="91425" marB="91425">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solidFill>
                      <a:srgbClr val="CC0000"/>
                    </a:solidFill>
                  </a:tcPr>
                </a:tc>
                <a:tc>
                  <a:txBody>
                    <a:bodyPr/>
                    <a:lstStyle/>
                    <a:p>
                      <a:pPr lvl="0">
                        <a:lnSpc>
                          <a:spcPct val="100000"/>
                        </a:lnSpc>
                        <a:spcBef>
                          <a:spcPts val="0"/>
                        </a:spcBef>
                        <a:buNone/>
                      </a:pPr>
                      <a:r>
                        <a:rPr lang="en-NZ" sz="1100"/>
                        <a:t>These substances are generally not compatible </a:t>
                      </a:r>
                    </a:p>
                  </a:txBody>
                  <a:tcPr marL="91425" marR="91425" marT="91425" marB="91425">
                    <a:lnL w="9525" cap="flat" cmpd="sng">
                      <a:solidFill>
                        <a:schemeClr val="dk1"/>
                      </a:solidFill>
                      <a:prstDash val="solid"/>
                      <a:round/>
                      <a:headEnd type="none" w="med" len="med"/>
                      <a:tailEnd type="none" w="med" len="med"/>
                    </a:lnL>
                    <a:lnR w="9525" cap="flat" cmpd="sng">
                      <a:solidFill>
                        <a:schemeClr val="dk1"/>
                      </a:solidFill>
                      <a:prstDash val="solid"/>
                      <a:round/>
                      <a:headEnd type="none" w="med" len="med"/>
                      <a:tailEnd type="none" w="med" len="med"/>
                    </a:lnR>
                    <a:lnT w="9525" cap="flat" cmpd="sng">
                      <a:solidFill>
                        <a:schemeClr val="dk1"/>
                      </a:solidFill>
                      <a:prstDash val="solid"/>
                      <a:round/>
                      <a:headEnd type="none" w="med" len="med"/>
                      <a:tailEnd type="none" w="med" len="med"/>
                    </a:lnT>
                    <a:lnB w="9525"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02254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F56D0C-7E63-BD13-3A1E-D43FFEBB0117}"/>
              </a:ext>
            </a:extLst>
          </p:cNvPr>
          <p:cNvSpPr>
            <a:spLocks noGrp="1"/>
          </p:cNvSpPr>
          <p:nvPr>
            <p:ph sz="quarter" idx="10"/>
          </p:nvPr>
        </p:nvSpPr>
        <p:spPr/>
        <p:txBody>
          <a:bodyPr/>
          <a:lstStyle/>
          <a:p>
            <a:r>
              <a:rPr lang="mi-NZ"/>
              <a:t>Emergency Prepardness </a:t>
            </a:r>
            <a:endParaRPr lang="en-NZ"/>
          </a:p>
        </p:txBody>
      </p:sp>
      <p:sp>
        <p:nvSpPr>
          <p:cNvPr id="3" name="Text Placeholder 2">
            <a:extLst>
              <a:ext uri="{FF2B5EF4-FFF2-40B4-BE49-F238E27FC236}">
                <a16:creationId xmlns:a16="http://schemas.microsoft.com/office/drawing/2014/main" id="{E7273FB4-EDEC-78C7-6193-B28176003469}"/>
              </a:ext>
            </a:extLst>
          </p:cNvPr>
          <p:cNvSpPr>
            <a:spLocks noGrp="1"/>
          </p:cNvSpPr>
          <p:nvPr>
            <p:ph type="body" sz="quarter" idx="11"/>
          </p:nvPr>
        </p:nvSpPr>
        <p:spPr/>
        <p:txBody>
          <a:bodyPr numCol="1">
            <a:normAutofit/>
          </a:bodyPr>
          <a:lstStyle/>
          <a:p>
            <a:pPr marL="457200" indent="-228600"/>
            <a:r>
              <a:rPr lang="en-NZ" dirty="0"/>
              <a:t>Know what to in an emergency</a:t>
            </a:r>
          </a:p>
          <a:p>
            <a:pPr marL="914400" lvl="1" indent="-317500">
              <a:spcBef>
                <a:spcPts val="0"/>
              </a:spcBef>
              <a:buClr>
                <a:srgbClr val="002060"/>
              </a:buClr>
              <a:buSzPct val="100000"/>
            </a:pPr>
            <a:r>
              <a:rPr lang="en-NZ" dirty="0"/>
              <a:t>All offices, plants, and depots using or storing hazardous substances have a plan</a:t>
            </a:r>
            <a:endParaRPr lang="en-NZ" dirty="0">
              <a:cs typeface="Calibri"/>
            </a:endParaRPr>
          </a:p>
          <a:p>
            <a:pPr marL="596900" lvl="1" indent="0">
              <a:spcBef>
                <a:spcPts val="0"/>
              </a:spcBef>
              <a:buClr>
                <a:srgbClr val="002060"/>
              </a:buClr>
              <a:buSzPct val="100000"/>
              <a:buNone/>
            </a:pPr>
            <a:endParaRPr lang="en-NZ" dirty="0"/>
          </a:p>
          <a:p>
            <a:pPr marL="457200" indent="-228600">
              <a:buClr>
                <a:srgbClr val="002060"/>
              </a:buClr>
            </a:pPr>
            <a:r>
              <a:rPr lang="en-NZ" dirty="0"/>
              <a:t>Have the appropriate emergency equipment in the right places</a:t>
            </a:r>
            <a:endParaRPr lang="en-NZ" dirty="0">
              <a:cs typeface="Calibri"/>
            </a:endParaRPr>
          </a:p>
          <a:p>
            <a:pPr marL="914400" lvl="1" indent="-317500">
              <a:spcBef>
                <a:spcPts val="0"/>
              </a:spcBef>
              <a:buClr>
                <a:srgbClr val="002060"/>
              </a:buClr>
              <a:buSzPct val="100000"/>
            </a:pPr>
            <a:r>
              <a:rPr lang="en-NZ" dirty="0"/>
              <a:t>First aid kits</a:t>
            </a:r>
            <a:endParaRPr lang="en-NZ" dirty="0">
              <a:cs typeface="Calibri"/>
            </a:endParaRPr>
          </a:p>
          <a:p>
            <a:pPr marL="914400" lvl="1" indent="-317500">
              <a:spcBef>
                <a:spcPts val="0"/>
              </a:spcBef>
              <a:buClr>
                <a:srgbClr val="002060"/>
              </a:buClr>
              <a:buSzPct val="100000"/>
            </a:pPr>
            <a:r>
              <a:rPr lang="en-NZ" dirty="0"/>
              <a:t>Fire extinguishers </a:t>
            </a:r>
            <a:endParaRPr lang="en-NZ" dirty="0">
              <a:cs typeface="Calibri"/>
            </a:endParaRPr>
          </a:p>
          <a:p>
            <a:pPr marL="1969135" lvl="3" indent="-342900">
              <a:spcBef>
                <a:spcPts val="0"/>
              </a:spcBef>
              <a:buClr>
                <a:srgbClr val="002060"/>
              </a:buClr>
              <a:buSzPct val="100000"/>
              <a:buFontTx/>
              <a:buChar char="-"/>
            </a:pPr>
            <a:r>
              <a:rPr lang="en-NZ" sz="2000" dirty="0"/>
              <a:t>Use the right one for the right job</a:t>
            </a:r>
            <a:endParaRPr lang="en-NZ" sz="2000" dirty="0">
              <a:cs typeface="Calibri"/>
            </a:endParaRPr>
          </a:p>
          <a:p>
            <a:pPr marL="1969135" lvl="3" indent="-342900">
              <a:spcBef>
                <a:spcPts val="0"/>
              </a:spcBef>
              <a:buClr>
                <a:srgbClr val="002060"/>
              </a:buClr>
              <a:buSzPct val="100000"/>
              <a:buFontTx/>
              <a:buChar char="-"/>
            </a:pPr>
            <a:r>
              <a:rPr lang="en-NZ" sz="2000" dirty="0"/>
              <a:t>Only use when safe to do so</a:t>
            </a:r>
            <a:endParaRPr lang="en-NZ" sz="2000" dirty="0">
              <a:cs typeface="Calibri"/>
            </a:endParaRPr>
          </a:p>
          <a:p>
            <a:pPr marL="914400" lvl="1" indent="-317500">
              <a:spcBef>
                <a:spcPts val="0"/>
              </a:spcBef>
              <a:buClr>
                <a:srgbClr val="002060"/>
              </a:buClr>
              <a:buSzPct val="100000"/>
            </a:pPr>
            <a:r>
              <a:rPr lang="en-NZ" dirty="0"/>
              <a:t>Spill kits</a:t>
            </a:r>
            <a:endParaRPr lang="en-NZ" dirty="0">
              <a:cs typeface="Calibri"/>
            </a:endParaRPr>
          </a:p>
          <a:p>
            <a:pPr marL="1371600" lvl="2" indent="-317500">
              <a:spcBef>
                <a:spcPts val="0"/>
              </a:spcBef>
              <a:buClr>
                <a:srgbClr val="002060"/>
              </a:buClr>
            </a:pPr>
            <a:endParaRPr lang="en-NZ" sz="2400" dirty="0">
              <a:solidFill>
                <a:schemeClr val="tx1"/>
              </a:solidFill>
            </a:endParaRPr>
          </a:p>
          <a:p>
            <a:endParaRPr lang="en-NZ" dirty="0"/>
          </a:p>
        </p:txBody>
      </p:sp>
      <p:pic>
        <p:nvPicPr>
          <p:cNvPr id="5" name="Shape 279">
            <a:extLst>
              <a:ext uri="{FF2B5EF4-FFF2-40B4-BE49-F238E27FC236}">
                <a16:creationId xmlns:a16="http://schemas.microsoft.com/office/drawing/2014/main" id="{BD9C16A8-7CF2-381A-3735-C467985BE0CA}"/>
              </a:ext>
            </a:extLst>
          </p:cNvPr>
          <p:cNvPicPr preferRelativeResize="0"/>
          <p:nvPr/>
        </p:nvPicPr>
        <p:blipFill rotWithShape="1">
          <a:blip r:embed="rId2">
            <a:alphaModFix/>
          </a:blip>
          <a:srcRect r="1400" b="1215"/>
          <a:stretch/>
        </p:blipFill>
        <p:spPr>
          <a:xfrm>
            <a:off x="9467850" y="2781300"/>
            <a:ext cx="2365099" cy="3031050"/>
          </a:xfrm>
          <a:prstGeom prst="rect">
            <a:avLst/>
          </a:prstGeom>
          <a:noFill/>
          <a:ln>
            <a:noFill/>
          </a:ln>
        </p:spPr>
      </p:pic>
    </p:spTree>
    <p:extLst>
      <p:ext uri="{BB962C8B-B14F-4D97-AF65-F5344CB8AC3E}">
        <p14:creationId xmlns:p14="http://schemas.microsoft.com/office/powerpoint/2010/main" val="2633286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02FACD-4796-1B24-3E40-8CFEF9D762AA}"/>
              </a:ext>
            </a:extLst>
          </p:cNvPr>
          <p:cNvSpPr>
            <a:spLocks noGrp="1"/>
          </p:cNvSpPr>
          <p:nvPr>
            <p:ph sz="quarter" idx="10"/>
          </p:nvPr>
        </p:nvSpPr>
        <p:spPr/>
        <p:txBody>
          <a:bodyPr/>
          <a:lstStyle/>
          <a:p>
            <a:r>
              <a:rPr lang="en-NZ"/>
              <a:t>First Aid</a:t>
            </a:r>
          </a:p>
        </p:txBody>
      </p:sp>
      <p:sp>
        <p:nvSpPr>
          <p:cNvPr id="6" name="Text Placeholder 5">
            <a:extLst>
              <a:ext uri="{FF2B5EF4-FFF2-40B4-BE49-F238E27FC236}">
                <a16:creationId xmlns:a16="http://schemas.microsoft.com/office/drawing/2014/main" id="{AFE521EF-89A1-0EDD-7FA6-CFD3883054FC}"/>
              </a:ext>
            </a:extLst>
          </p:cNvPr>
          <p:cNvSpPr>
            <a:spLocks noGrp="1"/>
          </p:cNvSpPr>
          <p:nvPr>
            <p:ph type="body" sz="quarter" idx="11"/>
          </p:nvPr>
        </p:nvSpPr>
        <p:spPr>
          <a:xfrm>
            <a:off x="543807" y="839137"/>
            <a:ext cx="10928007" cy="4701961"/>
          </a:xfrm>
        </p:spPr>
        <p:txBody>
          <a:bodyPr/>
          <a:lstStyle/>
          <a:p>
            <a:endParaRPr lang="en-NZ"/>
          </a:p>
          <a:p>
            <a:endParaRPr lang="en-NZ">
              <a:ea typeface="Calibri"/>
              <a:cs typeface="Calibri"/>
            </a:endParaRPr>
          </a:p>
          <a:p>
            <a:endParaRPr lang="en-NZ">
              <a:ea typeface="Calibri"/>
              <a:cs typeface="Calibri"/>
            </a:endParaRPr>
          </a:p>
        </p:txBody>
      </p:sp>
      <p:pic>
        <p:nvPicPr>
          <p:cNvPr id="3" name="Picture 3">
            <a:extLst>
              <a:ext uri="{FF2B5EF4-FFF2-40B4-BE49-F238E27FC236}">
                <a16:creationId xmlns:a16="http://schemas.microsoft.com/office/drawing/2014/main" id="{90D989C9-E203-7F5B-65E6-F720B1586F5D}"/>
              </a:ext>
            </a:extLst>
          </p:cNvPr>
          <p:cNvPicPr>
            <a:picLocks noChangeAspect="1"/>
          </p:cNvPicPr>
          <p:nvPr/>
        </p:nvPicPr>
        <p:blipFill rotWithShape="1">
          <a:blip r:embed="rId2"/>
          <a:srcRect l="19518" t="3831" r="2383" b="14693"/>
          <a:stretch/>
        </p:blipFill>
        <p:spPr>
          <a:xfrm>
            <a:off x="2752724" y="355306"/>
            <a:ext cx="7417643" cy="5470838"/>
          </a:xfrm>
          <a:prstGeom prst="rect">
            <a:avLst/>
          </a:prstGeom>
          <a:ln w="19050">
            <a:solidFill>
              <a:schemeClr val="tx1"/>
            </a:solidFill>
          </a:ln>
        </p:spPr>
      </p:pic>
    </p:spTree>
    <p:extLst>
      <p:ext uri="{BB962C8B-B14F-4D97-AF65-F5344CB8AC3E}">
        <p14:creationId xmlns:p14="http://schemas.microsoft.com/office/powerpoint/2010/main" val="704591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C6A0AC-3B1A-A876-F075-242321C14E71}"/>
              </a:ext>
            </a:extLst>
          </p:cNvPr>
          <p:cNvSpPr>
            <a:spLocks noGrp="1"/>
          </p:cNvSpPr>
          <p:nvPr>
            <p:ph sz="quarter" idx="10"/>
          </p:nvPr>
        </p:nvSpPr>
        <p:spPr/>
        <p:txBody>
          <a:bodyPr/>
          <a:lstStyle/>
          <a:p>
            <a:r>
              <a:rPr lang="en-US"/>
              <a:t>Spill Response</a:t>
            </a:r>
          </a:p>
        </p:txBody>
      </p:sp>
      <p:sp>
        <p:nvSpPr>
          <p:cNvPr id="3" name="Text Placeholder 2">
            <a:extLst>
              <a:ext uri="{FF2B5EF4-FFF2-40B4-BE49-F238E27FC236}">
                <a16:creationId xmlns:a16="http://schemas.microsoft.com/office/drawing/2014/main" id="{3D15906C-F116-CE38-7E16-10F09B46CF5F}"/>
              </a:ext>
            </a:extLst>
          </p:cNvPr>
          <p:cNvSpPr>
            <a:spLocks noGrp="1"/>
          </p:cNvSpPr>
          <p:nvPr>
            <p:ph type="body" sz="quarter" idx="11"/>
          </p:nvPr>
        </p:nvSpPr>
        <p:spPr>
          <a:xfrm>
            <a:off x="626934" y="1115749"/>
            <a:ext cx="10928007" cy="4845315"/>
          </a:xfrm>
        </p:spPr>
        <p:txBody>
          <a:bodyPr numCol="1"/>
          <a:lstStyle/>
          <a:p>
            <a:r>
              <a:rPr lang="en-US">
                <a:ea typeface="Calibri"/>
                <a:cs typeface="Calibri"/>
              </a:rPr>
              <a:t>Learn the location of spill kits in your workplace</a:t>
            </a:r>
          </a:p>
          <a:p>
            <a:r>
              <a:rPr lang="en-US">
                <a:ea typeface="Calibri"/>
                <a:cs typeface="Calibri"/>
              </a:rPr>
              <a:t>Ensure they are topped up with the relevant supplies</a:t>
            </a:r>
          </a:p>
          <a:p>
            <a:endParaRPr lang="en-US">
              <a:ea typeface="Calibri"/>
              <a:cs typeface="Calibri"/>
            </a:endParaRPr>
          </a:p>
          <a:p>
            <a:endParaRPr lang="en-US">
              <a:ea typeface="Calibri"/>
              <a:cs typeface="Calibri"/>
            </a:endParaRPr>
          </a:p>
        </p:txBody>
      </p:sp>
      <p:pic>
        <p:nvPicPr>
          <p:cNvPr id="5" name="Picture 5" descr="A picture containing text&#10;&#10;Description automatically generated">
            <a:extLst>
              <a:ext uri="{FF2B5EF4-FFF2-40B4-BE49-F238E27FC236}">
                <a16:creationId xmlns:a16="http://schemas.microsoft.com/office/drawing/2014/main" id="{61443049-90BC-B299-60AA-AECA15F04C9F}"/>
              </a:ext>
            </a:extLst>
          </p:cNvPr>
          <p:cNvPicPr>
            <a:picLocks noChangeAspect="1"/>
          </p:cNvPicPr>
          <p:nvPr/>
        </p:nvPicPr>
        <p:blipFill>
          <a:blip r:embed="rId2"/>
          <a:stretch>
            <a:fillRect/>
          </a:stretch>
        </p:blipFill>
        <p:spPr>
          <a:xfrm>
            <a:off x="9842360" y="155966"/>
            <a:ext cx="1929673" cy="1771790"/>
          </a:xfrm>
          <a:prstGeom prst="rect">
            <a:avLst/>
          </a:prstGeom>
        </p:spPr>
      </p:pic>
      <p:graphicFrame>
        <p:nvGraphicFramePr>
          <p:cNvPr id="6" name="Diagram 5">
            <a:extLst>
              <a:ext uri="{FF2B5EF4-FFF2-40B4-BE49-F238E27FC236}">
                <a16:creationId xmlns:a16="http://schemas.microsoft.com/office/drawing/2014/main" id="{5E961F7B-B2D2-CC3E-C59B-5BAAB0EBA213}"/>
              </a:ext>
            </a:extLst>
          </p:cNvPr>
          <p:cNvGraphicFramePr/>
          <p:nvPr>
            <p:extLst>
              <p:ext uri="{D42A27DB-BD31-4B8C-83A1-F6EECF244321}">
                <p14:modId xmlns:p14="http://schemas.microsoft.com/office/powerpoint/2010/main" val="1904641239"/>
              </p:ext>
            </p:extLst>
          </p:nvPr>
        </p:nvGraphicFramePr>
        <p:xfrm>
          <a:off x="637059" y="2050398"/>
          <a:ext cx="10928007" cy="404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723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DF7C3A-FA87-8E78-B552-FB3F301D85BA}"/>
              </a:ext>
            </a:extLst>
          </p:cNvPr>
          <p:cNvSpPr>
            <a:spLocks noGrp="1"/>
          </p:cNvSpPr>
          <p:nvPr>
            <p:ph sz="quarter" idx="10"/>
          </p:nvPr>
        </p:nvSpPr>
        <p:spPr/>
        <p:txBody>
          <a:bodyPr anchor="ctr"/>
          <a:lstStyle/>
          <a:p>
            <a:pPr algn="ctr"/>
            <a:r>
              <a:rPr lang="en-NZ"/>
              <a:t>Wellington Water Hazardous Substances</a:t>
            </a:r>
          </a:p>
        </p:txBody>
      </p:sp>
    </p:spTree>
    <p:extLst>
      <p:ext uri="{BB962C8B-B14F-4D97-AF65-F5344CB8AC3E}">
        <p14:creationId xmlns:p14="http://schemas.microsoft.com/office/powerpoint/2010/main" val="4196781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238781-E3B4-131B-33FE-CC737FB6BEF1}"/>
              </a:ext>
            </a:extLst>
          </p:cNvPr>
          <p:cNvSpPr>
            <a:spLocks noGrp="1"/>
          </p:cNvSpPr>
          <p:nvPr>
            <p:ph sz="quarter" idx="10"/>
          </p:nvPr>
        </p:nvSpPr>
        <p:spPr/>
        <p:txBody>
          <a:bodyPr/>
          <a:lstStyle/>
          <a:p>
            <a:r>
              <a:rPr lang="en-NZ" err="1"/>
              <a:t>Hydrofluorosilicic</a:t>
            </a:r>
            <a:r>
              <a:rPr lang="en-NZ"/>
              <a:t> Acid</a:t>
            </a:r>
          </a:p>
        </p:txBody>
      </p:sp>
      <p:sp>
        <p:nvSpPr>
          <p:cNvPr id="4" name="Text Placeholder 3">
            <a:extLst>
              <a:ext uri="{FF2B5EF4-FFF2-40B4-BE49-F238E27FC236}">
                <a16:creationId xmlns:a16="http://schemas.microsoft.com/office/drawing/2014/main" id="{68858729-62F7-0B92-8DB2-89CD65CB65C6}"/>
              </a:ext>
            </a:extLst>
          </p:cNvPr>
          <p:cNvSpPr>
            <a:spLocks noGrp="1"/>
          </p:cNvSpPr>
          <p:nvPr>
            <p:ph type="body" sz="quarter" idx="11"/>
          </p:nvPr>
        </p:nvSpPr>
        <p:spPr>
          <a:xfrm>
            <a:off x="423144" y="839755"/>
            <a:ext cx="11765370" cy="4985284"/>
          </a:xfrm>
        </p:spPr>
        <p:txBody>
          <a:bodyPr numCol="1">
            <a:normAutofit fontScale="85000" lnSpcReduction="20000"/>
          </a:bodyPr>
          <a:lstStyle/>
          <a:p>
            <a:r>
              <a:rPr lang="en-NZ" dirty="0">
                <a:cs typeface="Calibri"/>
              </a:rPr>
              <a:t>Also known as "Liquid Fluoride“ </a:t>
            </a:r>
            <a:endParaRPr lang="en-US" dirty="0"/>
          </a:p>
          <a:p>
            <a:r>
              <a:rPr lang="en-NZ" u="sng" dirty="0">
                <a:ea typeface="+mn-lt"/>
                <a:cs typeface="+mn-lt"/>
              </a:rPr>
              <a:t>PPE</a:t>
            </a:r>
            <a:r>
              <a:rPr lang="en-NZ" dirty="0">
                <a:ea typeface="+mn-lt"/>
                <a:cs typeface="+mn-lt"/>
              </a:rPr>
              <a:t>:</a:t>
            </a:r>
          </a:p>
          <a:p>
            <a:r>
              <a:rPr lang="en-NZ" dirty="0">
                <a:ea typeface="+mn-lt"/>
                <a:cs typeface="+mn-lt"/>
              </a:rPr>
              <a:t>• Chemical goggles </a:t>
            </a:r>
          </a:p>
          <a:p>
            <a:r>
              <a:rPr lang="en-NZ" dirty="0">
                <a:ea typeface="+mn-lt"/>
                <a:cs typeface="+mn-lt"/>
              </a:rPr>
              <a:t>• PVC gloves (long) </a:t>
            </a:r>
          </a:p>
          <a:p>
            <a:r>
              <a:rPr lang="en-NZ" dirty="0">
                <a:ea typeface="+mn-lt"/>
                <a:cs typeface="+mn-lt"/>
              </a:rPr>
              <a:t>• Impervious </a:t>
            </a:r>
            <a:r>
              <a:rPr lang="en-NZ">
                <a:ea typeface="+mn-lt"/>
                <a:cs typeface="+mn-lt"/>
              </a:rPr>
              <a:t>coveralls </a:t>
            </a:r>
          </a:p>
          <a:p>
            <a:r>
              <a:rPr lang="en-NZ">
                <a:ea typeface="+mn-lt"/>
                <a:cs typeface="+mn-lt"/>
              </a:rPr>
              <a:t>• </a:t>
            </a:r>
            <a:r>
              <a:rPr lang="en-NZ" dirty="0">
                <a:ea typeface="+mn-lt"/>
                <a:cs typeface="+mn-lt"/>
              </a:rPr>
              <a:t>Face shield </a:t>
            </a:r>
          </a:p>
          <a:p>
            <a:r>
              <a:rPr lang="en-NZ" dirty="0">
                <a:ea typeface="+mn-lt"/>
                <a:cs typeface="+mn-lt"/>
              </a:rPr>
              <a:t>• PVC Safety Gumboots  </a:t>
            </a:r>
          </a:p>
          <a:p>
            <a:r>
              <a:rPr lang="en-NZ" dirty="0">
                <a:ea typeface="+mn-lt"/>
                <a:cs typeface="+mn-lt"/>
              </a:rPr>
              <a:t>• If risk of inhalation exists self-contained breathing apparatus (SCBA) or </a:t>
            </a:r>
          </a:p>
          <a:p>
            <a:r>
              <a:rPr lang="en-NZ" dirty="0">
                <a:ea typeface="+mn-lt"/>
                <a:cs typeface="+mn-lt"/>
              </a:rPr>
              <a:t>Air-line respirator </a:t>
            </a:r>
            <a:br>
              <a:rPr lang="en-NZ" dirty="0">
                <a:ea typeface="+mn-lt"/>
                <a:cs typeface="+mn-lt"/>
              </a:rPr>
            </a:br>
            <a:endParaRPr lang="en-NZ" dirty="0">
              <a:ea typeface="Calibri"/>
              <a:cs typeface="Calibri"/>
            </a:endParaRPr>
          </a:p>
          <a:p>
            <a:r>
              <a:rPr lang="en-NZ" u="sng" dirty="0">
                <a:ea typeface="Calibri"/>
                <a:cs typeface="Calibri"/>
              </a:rPr>
              <a:t>Incompatibilities</a:t>
            </a:r>
            <a:endParaRPr lang="en-NZ" u="sng" dirty="0">
              <a:ea typeface="+mn-lt"/>
              <a:cs typeface="+mn-lt"/>
            </a:endParaRPr>
          </a:p>
          <a:p>
            <a:r>
              <a:rPr lang="en-NZ" dirty="0">
                <a:ea typeface="+mn-lt"/>
                <a:cs typeface="+mn-lt"/>
              </a:rPr>
              <a:t>• </a:t>
            </a:r>
            <a:r>
              <a:rPr lang="en-NZ" dirty="0" err="1">
                <a:ea typeface="+mn-lt"/>
                <a:cs typeface="+mn-lt"/>
              </a:rPr>
              <a:t>Hydroflourosilicic</a:t>
            </a:r>
            <a:r>
              <a:rPr lang="en-NZ" dirty="0">
                <a:ea typeface="+mn-lt"/>
                <a:cs typeface="+mn-lt"/>
              </a:rPr>
              <a:t> Acid </a:t>
            </a:r>
          </a:p>
          <a:p>
            <a:r>
              <a:rPr lang="en-NZ" dirty="0">
                <a:ea typeface="+mn-lt"/>
                <a:cs typeface="+mn-lt"/>
              </a:rPr>
              <a:t>• Hydrochloric Acid     </a:t>
            </a:r>
          </a:p>
          <a:p>
            <a:r>
              <a:rPr lang="en-NZ" dirty="0">
                <a:ea typeface="+mn-lt"/>
                <a:cs typeface="+mn-lt"/>
              </a:rPr>
              <a:t>• Citric Acid </a:t>
            </a:r>
          </a:p>
          <a:p>
            <a:r>
              <a:rPr lang="en-NZ" dirty="0">
                <a:ea typeface="+mn-lt"/>
                <a:cs typeface="+mn-lt"/>
              </a:rPr>
              <a:t>• Activated Carbon</a:t>
            </a:r>
            <a:endParaRPr lang="en-NZ" dirty="0">
              <a:ea typeface="Calibri"/>
              <a:cs typeface="Calibri"/>
            </a:endParaRPr>
          </a:p>
        </p:txBody>
      </p:sp>
      <p:pic>
        <p:nvPicPr>
          <p:cNvPr id="2" name="Picture 4">
            <a:extLst>
              <a:ext uri="{FF2B5EF4-FFF2-40B4-BE49-F238E27FC236}">
                <a16:creationId xmlns:a16="http://schemas.microsoft.com/office/drawing/2014/main" id="{C635E2EA-92FE-ACBE-2AD3-C567DAEC7D83}"/>
              </a:ext>
            </a:extLst>
          </p:cNvPr>
          <p:cNvPicPr>
            <a:picLocks noChangeAspect="1"/>
          </p:cNvPicPr>
          <p:nvPr/>
        </p:nvPicPr>
        <p:blipFill>
          <a:blip r:embed="rId3"/>
          <a:stretch>
            <a:fillRect/>
          </a:stretch>
        </p:blipFill>
        <p:spPr>
          <a:xfrm>
            <a:off x="6169259" y="749205"/>
            <a:ext cx="2502417" cy="1874431"/>
          </a:xfrm>
          <a:prstGeom prst="rect">
            <a:avLst/>
          </a:prstGeom>
        </p:spPr>
      </p:pic>
      <p:pic>
        <p:nvPicPr>
          <p:cNvPr id="5" name="Picture 5" descr="Icon&#10;&#10;Description automatically generated">
            <a:extLst>
              <a:ext uri="{FF2B5EF4-FFF2-40B4-BE49-F238E27FC236}">
                <a16:creationId xmlns:a16="http://schemas.microsoft.com/office/drawing/2014/main" id="{BA1DD519-B7A6-2FAD-7C33-AB13BE7E692B}"/>
              </a:ext>
            </a:extLst>
          </p:cNvPr>
          <p:cNvPicPr>
            <a:picLocks noChangeAspect="1"/>
          </p:cNvPicPr>
          <p:nvPr/>
        </p:nvPicPr>
        <p:blipFill>
          <a:blip r:embed="rId4"/>
          <a:stretch>
            <a:fillRect/>
          </a:stretch>
        </p:blipFill>
        <p:spPr>
          <a:xfrm>
            <a:off x="9119388" y="749204"/>
            <a:ext cx="1828193" cy="1810665"/>
          </a:xfrm>
          <a:prstGeom prst="rect">
            <a:avLst/>
          </a:prstGeom>
        </p:spPr>
      </p:pic>
      <p:pic>
        <p:nvPicPr>
          <p:cNvPr id="8" name="Picture 7">
            <a:hlinkClick r:id="rId5"/>
            <a:extLst>
              <a:ext uri="{FF2B5EF4-FFF2-40B4-BE49-F238E27FC236}">
                <a16:creationId xmlns:a16="http://schemas.microsoft.com/office/drawing/2014/main" id="{4FD3E1F9-D4D0-DF63-61D5-87FBF8C59EBE}"/>
              </a:ext>
            </a:extLst>
          </p:cNvPr>
          <p:cNvPicPr>
            <a:picLocks noChangeAspect="1"/>
          </p:cNvPicPr>
          <p:nvPr/>
        </p:nvPicPr>
        <p:blipFill>
          <a:blip r:embed="rId6"/>
          <a:stretch>
            <a:fillRect/>
          </a:stretch>
        </p:blipFill>
        <p:spPr>
          <a:xfrm>
            <a:off x="9010329" y="3029684"/>
            <a:ext cx="2026209" cy="2795355"/>
          </a:xfrm>
          <a:prstGeom prst="rect">
            <a:avLst/>
          </a:prstGeom>
        </p:spPr>
      </p:pic>
    </p:spTree>
    <p:extLst>
      <p:ext uri="{BB962C8B-B14F-4D97-AF65-F5344CB8AC3E}">
        <p14:creationId xmlns:p14="http://schemas.microsoft.com/office/powerpoint/2010/main" val="1191639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FF621-004F-782C-5523-3B2CD1EAB404}"/>
              </a:ext>
            </a:extLst>
          </p:cNvPr>
          <p:cNvSpPr>
            <a:spLocks noGrp="1"/>
          </p:cNvSpPr>
          <p:nvPr>
            <p:ph sz="quarter" idx="10"/>
          </p:nvPr>
        </p:nvSpPr>
        <p:spPr/>
        <p:txBody>
          <a:bodyPr/>
          <a:lstStyle/>
          <a:p>
            <a:r>
              <a:rPr lang="en-NZ" dirty="0"/>
              <a:t>Poly-aluminium Chloride </a:t>
            </a:r>
          </a:p>
        </p:txBody>
      </p:sp>
      <p:sp>
        <p:nvSpPr>
          <p:cNvPr id="3" name="Text Placeholder 2">
            <a:extLst>
              <a:ext uri="{FF2B5EF4-FFF2-40B4-BE49-F238E27FC236}">
                <a16:creationId xmlns:a16="http://schemas.microsoft.com/office/drawing/2014/main" id="{4A6931E9-9C77-90EC-2D46-7F2983C4EE7E}"/>
              </a:ext>
            </a:extLst>
          </p:cNvPr>
          <p:cNvSpPr>
            <a:spLocks noGrp="1"/>
          </p:cNvSpPr>
          <p:nvPr>
            <p:ph type="body" sz="quarter" idx="11"/>
          </p:nvPr>
        </p:nvSpPr>
        <p:spPr/>
        <p:txBody>
          <a:bodyPr/>
          <a:lstStyle/>
          <a:p>
            <a:r>
              <a:rPr lang="en-NZ" u="sng" dirty="0">
                <a:ea typeface="Calibri"/>
                <a:cs typeface="Calibri"/>
              </a:rPr>
              <a:t>PPE:</a:t>
            </a:r>
          </a:p>
          <a:p>
            <a:r>
              <a:rPr lang="en-NZ" dirty="0">
                <a:ea typeface="+mn-lt"/>
                <a:cs typeface="+mn-lt"/>
              </a:rPr>
              <a:t>• Impervious coveralls  </a:t>
            </a:r>
          </a:p>
          <a:p>
            <a:r>
              <a:rPr lang="en-NZ" dirty="0">
                <a:ea typeface="+mn-lt"/>
                <a:cs typeface="+mn-lt"/>
              </a:rPr>
              <a:t>• Safety shoes </a:t>
            </a:r>
          </a:p>
          <a:p>
            <a:r>
              <a:rPr lang="en-NZ" dirty="0">
                <a:ea typeface="+mn-lt"/>
                <a:cs typeface="+mn-lt"/>
              </a:rPr>
              <a:t>• Chemical goggles </a:t>
            </a:r>
          </a:p>
          <a:p>
            <a:r>
              <a:rPr lang="en-NZ" dirty="0">
                <a:ea typeface="+mn-lt"/>
                <a:cs typeface="+mn-lt"/>
              </a:rPr>
              <a:t>• Gloves</a:t>
            </a:r>
          </a:p>
          <a:p>
            <a:r>
              <a:rPr lang="en-NZ" u="sng" dirty="0">
                <a:ea typeface="Calibri"/>
                <a:cs typeface="Calibri"/>
              </a:rPr>
              <a:t>Incompatibilities</a:t>
            </a:r>
          </a:p>
          <a:p>
            <a:r>
              <a:rPr lang="en-NZ" dirty="0">
                <a:ea typeface="+mn-lt"/>
                <a:cs typeface="+mn-lt"/>
              </a:rPr>
              <a:t>• Calcium Hypochlorite</a:t>
            </a:r>
            <a:endParaRPr lang="en-NZ" dirty="0"/>
          </a:p>
          <a:p>
            <a:endParaRPr lang="en-NZ" dirty="0">
              <a:ea typeface="Calibri"/>
              <a:cs typeface="Calibri"/>
            </a:endParaRPr>
          </a:p>
          <a:p>
            <a:endParaRPr lang="en-NZ" dirty="0">
              <a:ea typeface="Calibri"/>
              <a:cs typeface="Calibri"/>
            </a:endParaRPr>
          </a:p>
          <a:p>
            <a:endParaRPr lang="en-NZ" u="sng" dirty="0">
              <a:ea typeface="Calibri"/>
              <a:cs typeface="Calibri"/>
            </a:endParaRPr>
          </a:p>
        </p:txBody>
      </p:sp>
      <p:pic>
        <p:nvPicPr>
          <p:cNvPr id="5" name="Picture 5" descr="Icon&#10;&#10;Description automatically generated">
            <a:extLst>
              <a:ext uri="{FF2B5EF4-FFF2-40B4-BE49-F238E27FC236}">
                <a16:creationId xmlns:a16="http://schemas.microsoft.com/office/drawing/2014/main" id="{3D0A0837-B87C-A294-B174-BAE881F2D0A2}"/>
              </a:ext>
            </a:extLst>
          </p:cNvPr>
          <p:cNvPicPr>
            <a:picLocks noChangeAspect="1"/>
          </p:cNvPicPr>
          <p:nvPr/>
        </p:nvPicPr>
        <p:blipFill>
          <a:blip r:embed="rId3"/>
          <a:stretch>
            <a:fillRect/>
          </a:stretch>
        </p:blipFill>
        <p:spPr>
          <a:xfrm>
            <a:off x="4568622" y="1789036"/>
            <a:ext cx="1848293" cy="1830572"/>
          </a:xfrm>
          <a:prstGeom prst="rect">
            <a:avLst/>
          </a:prstGeom>
        </p:spPr>
      </p:pic>
      <p:pic>
        <p:nvPicPr>
          <p:cNvPr id="7" name="Picture 6">
            <a:hlinkClick r:id="rId4"/>
            <a:extLst>
              <a:ext uri="{FF2B5EF4-FFF2-40B4-BE49-F238E27FC236}">
                <a16:creationId xmlns:a16="http://schemas.microsoft.com/office/drawing/2014/main" id="{7ACBDCF3-9E4A-6F9B-BB97-29DE2DD4381F}"/>
              </a:ext>
            </a:extLst>
          </p:cNvPr>
          <p:cNvPicPr>
            <a:picLocks noChangeAspect="1"/>
          </p:cNvPicPr>
          <p:nvPr/>
        </p:nvPicPr>
        <p:blipFill>
          <a:blip r:embed="rId5"/>
          <a:stretch>
            <a:fillRect/>
          </a:stretch>
        </p:blipFill>
        <p:spPr>
          <a:xfrm>
            <a:off x="7692937" y="616823"/>
            <a:ext cx="3759323" cy="5041190"/>
          </a:xfrm>
          <a:prstGeom prst="rect">
            <a:avLst/>
          </a:prstGeom>
        </p:spPr>
      </p:pic>
    </p:spTree>
    <p:extLst>
      <p:ext uri="{BB962C8B-B14F-4D97-AF65-F5344CB8AC3E}">
        <p14:creationId xmlns:p14="http://schemas.microsoft.com/office/powerpoint/2010/main" val="1008600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917C0D0A-3E05-E4B4-1120-C05D002D8BC2}"/>
              </a:ext>
            </a:extLst>
          </p:cNvPr>
          <p:cNvPicPr>
            <a:picLocks noChangeAspect="1"/>
          </p:cNvPicPr>
          <p:nvPr/>
        </p:nvPicPr>
        <p:blipFill>
          <a:blip r:embed="rId3"/>
          <a:stretch>
            <a:fillRect/>
          </a:stretch>
        </p:blipFill>
        <p:spPr>
          <a:xfrm>
            <a:off x="3845937" y="3307287"/>
            <a:ext cx="2502417" cy="1874431"/>
          </a:xfrm>
          <a:prstGeom prst="rect">
            <a:avLst/>
          </a:prstGeom>
        </p:spPr>
      </p:pic>
      <p:sp>
        <p:nvSpPr>
          <p:cNvPr id="2" name="Content Placeholder 1">
            <a:extLst>
              <a:ext uri="{FF2B5EF4-FFF2-40B4-BE49-F238E27FC236}">
                <a16:creationId xmlns:a16="http://schemas.microsoft.com/office/drawing/2014/main" id="{ED024146-56DB-5D8C-EDA3-39044A23268B}"/>
              </a:ext>
            </a:extLst>
          </p:cNvPr>
          <p:cNvSpPr>
            <a:spLocks noGrp="1"/>
          </p:cNvSpPr>
          <p:nvPr>
            <p:ph sz="quarter" idx="10"/>
          </p:nvPr>
        </p:nvSpPr>
        <p:spPr/>
        <p:txBody>
          <a:bodyPr/>
          <a:lstStyle/>
          <a:p>
            <a:r>
              <a:rPr lang="en-NZ"/>
              <a:t>Caustic Soda</a:t>
            </a:r>
          </a:p>
        </p:txBody>
      </p:sp>
      <p:sp>
        <p:nvSpPr>
          <p:cNvPr id="3" name="Text Placeholder 2">
            <a:extLst>
              <a:ext uri="{FF2B5EF4-FFF2-40B4-BE49-F238E27FC236}">
                <a16:creationId xmlns:a16="http://schemas.microsoft.com/office/drawing/2014/main" id="{BE737A9D-5EEC-EE8F-FAA5-BEDDFEAEE44C}"/>
              </a:ext>
            </a:extLst>
          </p:cNvPr>
          <p:cNvSpPr>
            <a:spLocks noGrp="1"/>
          </p:cNvSpPr>
          <p:nvPr>
            <p:ph type="body" sz="quarter" idx="11"/>
          </p:nvPr>
        </p:nvSpPr>
        <p:spPr>
          <a:xfrm>
            <a:off x="626934" y="926157"/>
            <a:ext cx="10928007" cy="4942798"/>
          </a:xfrm>
        </p:spPr>
        <p:txBody>
          <a:bodyPr>
            <a:normAutofit/>
          </a:bodyPr>
          <a:lstStyle/>
          <a:p>
            <a:r>
              <a:rPr lang="en-NZ" u="sng" dirty="0">
                <a:ea typeface="Calibri"/>
                <a:cs typeface="Calibri"/>
              </a:rPr>
              <a:t>PPE</a:t>
            </a:r>
            <a:r>
              <a:rPr lang="en-NZ" dirty="0">
                <a:ea typeface="Calibri"/>
                <a:cs typeface="Calibri"/>
              </a:rPr>
              <a:t>:</a:t>
            </a:r>
          </a:p>
          <a:p>
            <a:r>
              <a:rPr lang="en-NZ" dirty="0">
                <a:ea typeface="+mn-lt"/>
                <a:cs typeface="+mn-lt"/>
              </a:rPr>
              <a:t>• Chemical goggles or safety glasses with eye shields </a:t>
            </a:r>
          </a:p>
          <a:p>
            <a:r>
              <a:rPr lang="en-NZ" dirty="0">
                <a:ea typeface="+mn-lt"/>
                <a:cs typeface="+mn-lt"/>
              </a:rPr>
              <a:t>• PVC gloves (long) </a:t>
            </a:r>
          </a:p>
          <a:p>
            <a:r>
              <a:rPr lang="en-NZ" dirty="0">
                <a:ea typeface="+mn-lt"/>
                <a:cs typeface="+mn-lt"/>
              </a:rPr>
              <a:t>• Respirator with appropriate filter </a:t>
            </a:r>
          </a:p>
          <a:p>
            <a:r>
              <a:rPr lang="en-NZ" dirty="0">
                <a:ea typeface="+mn-lt"/>
                <a:cs typeface="+mn-lt"/>
              </a:rPr>
              <a:t>• Impervious coveralls </a:t>
            </a:r>
          </a:p>
          <a:p>
            <a:r>
              <a:rPr lang="en-NZ" dirty="0">
                <a:ea typeface="+mn-lt"/>
                <a:cs typeface="+mn-lt"/>
              </a:rPr>
              <a:t>• PVC Safety Gumboot</a:t>
            </a:r>
            <a:endParaRPr lang="en-NZ" dirty="0">
              <a:ea typeface="Calibri"/>
              <a:cs typeface="Calibri"/>
            </a:endParaRPr>
          </a:p>
          <a:p>
            <a:r>
              <a:rPr lang="en-NZ" u="sng" dirty="0">
                <a:ea typeface="Calibri"/>
                <a:cs typeface="Calibri"/>
              </a:rPr>
              <a:t>Incompatibilities</a:t>
            </a:r>
          </a:p>
          <a:p>
            <a:r>
              <a:rPr lang="en-NZ" dirty="0">
                <a:ea typeface="+mn-lt"/>
                <a:cs typeface="+mn-lt"/>
              </a:rPr>
              <a:t>• </a:t>
            </a:r>
            <a:r>
              <a:rPr lang="en-NZ" dirty="0" err="1">
                <a:ea typeface="+mn-lt"/>
                <a:cs typeface="+mn-lt"/>
              </a:rPr>
              <a:t>Hydroflourosilicic</a:t>
            </a:r>
            <a:r>
              <a:rPr lang="en-NZ" dirty="0">
                <a:ea typeface="+mn-lt"/>
                <a:cs typeface="+mn-lt"/>
              </a:rPr>
              <a:t> Acid </a:t>
            </a:r>
          </a:p>
          <a:p>
            <a:r>
              <a:rPr lang="en-NZ" dirty="0">
                <a:ea typeface="+mn-lt"/>
                <a:cs typeface="+mn-lt"/>
              </a:rPr>
              <a:t>• Hydrochloric Acid </a:t>
            </a:r>
          </a:p>
          <a:p>
            <a:r>
              <a:rPr lang="en-NZ" dirty="0">
                <a:ea typeface="+mn-lt"/>
                <a:cs typeface="+mn-lt"/>
              </a:rPr>
              <a:t>• Citric Acid</a:t>
            </a:r>
            <a:endParaRPr lang="en-NZ" dirty="0">
              <a:ea typeface="Calibri"/>
              <a:cs typeface="Calibri"/>
            </a:endParaRPr>
          </a:p>
          <a:p>
            <a:endParaRPr lang="en-NZ" dirty="0">
              <a:ea typeface="Calibri"/>
              <a:cs typeface="Calibri"/>
            </a:endParaRPr>
          </a:p>
        </p:txBody>
      </p:sp>
      <p:pic>
        <p:nvPicPr>
          <p:cNvPr id="5" name="Picture 5" descr="Icon&#10;&#10;Description automatically generated">
            <a:extLst>
              <a:ext uri="{FF2B5EF4-FFF2-40B4-BE49-F238E27FC236}">
                <a16:creationId xmlns:a16="http://schemas.microsoft.com/office/drawing/2014/main" id="{7F1731B5-5BBC-DC61-07C2-BCE879A564B9}"/>
              </a:ext>
            </a:extLst>
          </p:cNvPr>
          <p:cNvPicPr>
            <a:picLocks noChangeAspect="1"/>
          </p:cNvPicPr>
          <p:nvPr/>
        </p:nvPicPr>
        <p:blipFill>
          <a:blip r:embed="rId4"/>
          <a:stretch>
            <a:fillRect/>
          </a:stretch>
        </p:blipFill>
        <p:spPr>
          <a:xfrm>
            <a:off x="6090937" y="3373209"/>
            <a:ext cx="1759457" cy="1742588"/>
          </a:xfrm>
          <a:prstGeom prst="rect">
            <a:avLst/>
          </a:prstGeom>
        </p:spPr>
      </p:pic>
      <p:pic>
        <p:nvPicPr>
          <p:cNvPr id="7" name="Picture 6">
            <a:hlinkClick r:id="rId5"/>
            <a:extLst>
              <a:ext uri="{FF2B5EF4-FFF2-40B4-BE49-F238E27FC236}">
                <a16:creationId xmlns:a16="http://schemas.microsoft.com/office/drawing/2014/main" id="{40079E65-9F02-E06C-C47D-04F9C8DBD184}"/>
              </a:ext>
            </a:extLst>
          </p:cNvPr>
          <p:cNvPicPr>
            <a:picLocks noChangeAspect="1"/>
          </p:cNvPicPr>
          <p:nvPr/>
        </p:nvPicPr>
        <p:blipFill>
          <a:blip r:embed="rId6"/>
          <a:stretch>
            <a:fillRect/>
          </a:stretch>
        </p:blipFill>
        <p:spPr>
          <a:xfrm>
            <a:off x="7937315" y="445119"/>
            <a:ext cx="3879744" cy="5337110"/>
          </a:xfrm>
          <a:prstGeom prst="rect">
            <a:avLst/>
          </a:prstGeom>
        </p:spPr>
      </p:pic>
    </p:spTree>
    <p:extLst>
      <p:ext uri="{BB962C8B-B14F-4D97-AF65-F5344CB8AC3E}">
        <p14:creationId xmlns:p14="http://schemas.microsoft.com/office/powerpoint/2010/main" val="137150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ixed Connection, Toxic Result">
            <a:hlinkClick r:id="" action="ppaction://media"/>
            <a:extLst>
              <a:ext uri="{FF2B5EF4-FFF2-40B4-BE49-F238E27FC236}">
                <a16:creationId xmlns:a16="http://schemas.microsoft.com/office/drawing/2014/main" id="{77D00A6E-3017-471A-B041-3320927F9308}"/>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196809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C5FAD7-5A5F-22FF-FA07-50DD3146B49F}"/>
              </a:ext>
            </a:extLst>
          </p:cNvPr>
          <p:cNvSpPr>
            <a:spLocks noGrp="1"/>
          </p:cNvSpPr>
          <p:nvPr>
            <p:ph sz="quarter" idx="10"/>
          </p:nvPr>
        </p:nvSpPr>
        <p:spPr/>
        <p:txBody>
          <a:bodyPr/>
          <a:lstStyle/>
          <a:p>
            <a:r>
              <a:rPr lang="en-NZ"/>
              <a:t>Hydrochloric Acid </a:t>
            </a:r>
          </a:p>
        </p:txBody>
      </p:sp>
      <p:sp>
        <p:nvSpPr>
          <p:cNvPr id="3" name="Text Placeholder 2">
            <a:extLst>
              <a:ext uri="{FF2B5EF4-FFF2-40B4-BE49-F238E27FC236}">
                <a16:creationId xmlns:a16="http://schemas.microsoft.com/office/drawing/2014/main" id="{EB5EA48A-4323-32B6-5EC8-01D278716AEC}"/>
              </a:ext>
            </a:extLst>
          </p:cNvPr>
          <p:cNvSpPr>
            <a:spLocks noGrp="1"/>
          </p:cNvSpPr>
          <p:nvPr>
            <p:ph type="body" sz="quarter" idx="11"/>
          </p:nvPr>
        </p:nvSpPr>
        <p:spPr>
          <a:xfrm>
            <a:off x="387204" y="669302"/>
            <a:ext cx="10713963" cy="5395596"/>
          </a:xfrm>
        </p:spPr>
        <p:txBody>
          <a:bodyPr/>
          <a:lstStyle/>
          <a:p>
            <a:r>
              <a:rPr lang="en-NZ" sz="2000" u="sng" dirty="0">
                <a:ea typeface="Calibri"/>
                <a:cs typeface="Calibri"/>
              </a:rPr>
              <a:t>PPE</a:t>
            </a:r>
            <a:r>
              <a:rPr lang="en-NZ" sz="2000" dirty="0">
                <a:ea typeface="Calibri"/>
                <a:cs typeface="Calibri"/>
              </a:rPr>
              <a:t>:</a:t>
            </a:r>
          </a:p>
          <a:p>
            <a:r>
              <a:rPr lang="en-NZ" sz="2000" dirty="0">
                <a:ea typeface="+mn-lt"/>
                <a:cs typeface="+mn-lt"/>
              </a:rPr>
              <a:t>• Chemical goggles or safety glasses with eye shields </a:t>
            </a:r>
          </a:p>
          <a:p>
            <a:r>
              <a:rPr lang="en-NZ" sz="2000" dirty="0">
                <a:ea typeface="+mn-lt"/>
                <a:cs typeface="+mn-lt"/>
              </a:rPr>
              <a:t>• PVC gloves (long) </a:t>
            </a:r>
          </a:p>
          <a:p>
            <a:r>
              <a:rPr lang="en-NZ" sz="2000" dirty="0">
                <a:ea typeface="+mn-lt"/>
                <a:cs typeface="+mn-lt"/>
              </a:rPr>
              <a:t>• Impervious coveralls </a:t>
            </a:r>
          </a:p>
          <a:p>
            <a:r>
              <a:rPr lang="en-NZ" sz="2000" dirty="0">
                <a:ea typeface="+mn-lt"/>
                <a:cs typeface="+mn-lt"/>
              </a:rPr>
              <a:t>• PVC Safety Gumboots </a:t>
            </a:r>
          </a:p>
          <a:p>
            <a:r>
              <a:rPr lang="en-NZ" sz="2000" dirty="0">
                <a:ea typeface="+mn-lt"/>
                <a:cs typeface="+mn-lt"/>
              </a:rPr>
              <a:t>• Respirator with vapour/mist filter for acid </a:t>
            </a:r>
          </a:p>
          <a:p>
            <a:r>
              <a:rPr lang="en-NZ" sz="2000" dirty="0">
                <a:ea typeface="+mn-lt"/>
                <a:cs typeface="+mn-lt"/>
              </a:rPr>
              <a:t>• Face shield [if not using SCBA]</a:t>
            </a:r>
          </a:p>
          <a:p>
            <a:r>
              <a:rPr lang="en-NZ" sz="2000" u="sng" dirty="0">
                <a:ea typeface="Calibri"/>
                <a:cs typeface="Calibri"/>
              </a:rPr>
              <a:t>Incompatibilities</a:t>
            </a:r>
          </a:p>
          <a:p>
            <a:r>
              <a:rPr lang="en-NZ" sz="2000" dirty="0">
                <a:ea typeface="+mn-lt"/>
                <a:cs typeface="+mn-lt"/>
              </a:rPr>
              <a:t>• Calcium hydroxide </a:t>
            </a:r>
          </a:p>
          <a:p>
            <a:r>
              <a:rPr lang="en-NZ" sz="2000" dirty="0">
                <a:ea typeface="+mn-lt"/>
                <a:cs typeface="+mn-lt"/>
              </a:rPr>
              <a:t>• Sodium hydroxide </a:t>
            </a:r>
          </a:p>
          <a:p>
            <a:r>
              <a:rPr lang="en-NZ" sz="2000" dirty="0">
                <a:ea typeface="+mn-lt"/>
                <a:cs typeface="+mn-lt"/>
              </a:rPr>
              <a:t>• Sodium Hypochlorite </a:t>
            </a:r>
          </a:p>
          <a:p>
            <a:r>
              <a:rPr lang="en-NZ" sz="2000" dirty="0">
                <a:ea typeface="+mn-lt"/>
                <a:cs typeface="+mn-lt"/>
              </a:rPr>
              <a:t>• Sodium Fluorosilicate</a:t>
            </a:r>
            <a:endParaRPr lang="en-NZ" sz="2000" dirty="0">
              <a:ea typeface="Calibri"/>
              <a:cs typeface="Calibri"/>
            </a:endParaRPr>
          </a:p>
          <a:p>
            <a:endParaRPr lang="en-NZ" u="sng" dirty="0">
              <a:ea typeface="Calibri"/>
              <a:cs typeface="Calibri"/>
            </a:endParaRPr>
          </a:p>
        </p:txBody>
      </p:sp>
      <p:pic>
        <p:nvPicPr>
          <p:cNvPr id="4" name="Graphic 4">
            <a:extLst>
              <a:ext uri="{FF2B5EF4-FFF2-40B4-BE49-F238E27FC236}">
                <a16:creationId xmlns:a16="http://schemas.microsoft.com/office/drawing/2014/main" id="{42FCA7E4-A382-09C1-6367-048B48C604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9860" y="3732658"/>
            <a:ext cx="1339066" cy="1330504"/>
          </a:xfrm>
          <a:prstGeom prst="rect">
            <a:avLst/>
          </a:prstGeom>
        </p:spPr>
      </p:pic>
      <p:pic>
        <p:nvPicPr>
          <p:cNvPr id="5" name="Picture 5" descr="A picture containing text, sign&#10;&#10;Description automatically generated">
            <a:extLst>
              <a:ext uri="{FF2B5EF4-FFF2-40B4-BE49-F238E27FC236}">
                <a16:creationId xmlns:a16="http://schemas.microsoft.com/office/drawing/2014/main" id="{BC9B6ED0-F28C-E573-1FDE-42D084D40BAD}"/>
              </a:ext>
            </a:extLst>
          </p:cNvPr>
          <p:cNvPicPr>
            <a:picLocks noChangeAspect="1"/>
          </p:cNvPicPr>
          <p:nvPr/>
        </p:nvPicPr>
        <p:blipFill>
          <a:blip r:embed="rId5"/>
          <a:stretch>
            <a:fillRect/>
          </a:stretch>
        </p:blipFill>
        <p:spPr>
          <a:xfrm>
            <a:off x="4207395" y="3522894"/>
            <a:ext cx="1750032" cy="1750032"/>
          </a:xfrm>
          <a:prstGeom prst="rect">
            <a:avLst/>
          </a:prstGeom>
        </p:spPr>
      </p:pic>
      <p:pic>
        <p:nvPicPr>
          <p:cNvPr id="8" name="Picture 7">
            <a:hlinkClick r:id="rId6"/>
            <a:extLst>
              <a:ext uri="{FF2B5EF4-FFF2-40B4-BE49-F238E27FC236}">
                <a16:creationId xmlns:a16="http://schemas.microsoft.com/office/drawing/2014/main" id="{5192F8A0-B2DC-5EF5-1C37-4AE4BBDDFEA9}"/>
              </a:ext>
            </a:extLst>
          </p:cNvPr>
          <p:cNvPicPr>
            <a:picLocks noChangeAspect="1"/>
          </p:cNvPicPr>
          <p:nvPr/>
        </p:nvPicPr>
        <p:blipFill>
          <a:blip r:embed="rId7"/>
          <a:stretch>
            <a:fillRect/>
          </a:stretch>
        </p:blipFill>
        <p:spPr>
          <a:xfrm>
            <a:off x="7772400" y="250972"/>
            <a:ext cx="3762241" cy="5573443"/>
          </a:xfrm>
          <a:prstGeom prst="rect">
            <a:avLst/>
          </a:prstGeom>
        </p:spPr>
      </p:pic>
    </p:spTree>
    <p:extLst>
      <p:ext uri="{BB962C8B-B14F-4D97-AF65-F5344CB8AC3E}">
        <p14:creationId xmlns:p14="http://schemas.microsoft.com/office/powerpoint/2010/main" val="2562437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0A217-3532-4008-EFD5-3396389F6DBB}"/>
              </a:ext>
            </a:extLst>
          </p:cNvPr>
          <p:cNvSpPr>
            <a:spLocks noGrp="1"/>
          </p:cNvSpPr>
          <p:nvPr>
            <p:ph sz="quarter" idx="10"/>
          </p:nvPr>
        </p:nvSpPr>
        <p:spPr/>
        <p:txBody>
          <a:bodyPr/>
          <a:lstStyle/>
          <a:p>
            <a:r>
              <a:rPr lang="en-NZ" dirty="0"/>
              <a:t>Sodium Hypochlorite </a:t>
            </a:r>
          </a:p>
        </p:txBody>
      </p:sp>
      <p:sp>
        <p:nvSpPr>
          <p:cNvPr id="3" name="Text Placeholder 2">
            <a:extLst>
              <a:ext uri="{FF2B5EF4-FFF2-40B4-BE49-F238E27FC236}">
                <a16:creationId xmlns:a16="http://schemas.microsoft.com/office/drawing/2014/main" id="{17AECD54-4BCF-ED60-1BF8-BFFE28893A53}"/>
              </a:ext>
            </a:extLst>
          </p:cNvPr>
          <p:cNvSpPr>
            <a:spLocks noGrp="1"/>
          </p:cNvSpPr>
          <p:nvPr>
            <p:ph type="body" sz="quarter" idx="11"/>
          </p:nvPr>
        </p:nvSpPr>
        <p:spPr>
          <a:xfrm>
            <a:off x="327271" y="772044"/>
            <a:ext cx="10928007" cy="4701961"/>
          </a:xfrm>
        </p:spPr>
        <p:txBody>
          <a:bodyPr/>
          <a:lstStyle/>
          <a:p>
            <a:r>
              <a:rPr lang="en-NZ" sz="1800" u="sng" dirty="0">
                <a:ea typeface="Calibri"/>
                <a:cs typeface="Calibri"/>
              </a:rPr>
              <a:t>PPE</a:t>
            </a:r>
            <a:r>
              <a:rPr lang="en-NZ" sz="1800" dirty="0">
                <a:ea typeface="Calibri"/>
                <a:cs typeface="Calibri"/>
              </a:rPr>
              <a:t>:</a:t>
            </a:r>
          </a:p>
          <a:p>
            <a:r>
              <a:rPr lang="en-NZ" sz="1800" dirty="0">
                <a:ea typeface="+mn-lt"/>
                <a:cs typeface="+mn-lt"/>
              </a:rPr>
              <a:t>• Chemical goggles </a:t>
            </a:r>
          </a:p>
          <a:p>
            <a:r>
              <a:rPr lang="en-NZ" sz="1800" dirty="0">
                <a:ea typeface="+mn-lt"/>
                <a:cs typeface="+mn-lt"/>
              </a:rPr>
              <a:t>• PVC gloves (long) </a:t>
            </a:r>
          </a:p>
          <a:p>
            <a:r>
              <a:rPr lang="en-NZ" sz="1800" dirty="0">
                <a:ea typeface="+mn-lt"/>
                <a:cs typeface="+mn-lt"/>
              </a:rPr>
              <a:t>• Impervious coveralls </a:t>
            </a:r>
          </a:p>
          <a:p>
            <a:r>
              <a:rPr lang="en-NZ" sz="1800" dirty="0">
                <a:ea typeface="+mn-lt"/>
                <a:cs typeface="+mn-lt"/>
              </a:rPr>
              <a:t>• Face shield </a:t>
            </a:r>
          </a:p>
          <a:p>
            <a:r>
              <a:rPr lang="en-NZ" sz="1800" dirty="0">
                <a:ea typeface="+mn-lt"/>
                <a:cs typeface="+mn-lt"/>
              </a:rPr>
              <a:t>• PVC Safety Gumboots If risk of inhalation exists </a:t>
            </a:r>
          </a:p>
          <a:p>
            <a:r>
              <a:rPr lang="en-NZ" sz="1800" dirty="0">
                <a:ea typeface="+mn-lt"/>
                <a:cs typeface="+mn-lt"/>
              </a:rPr>
              <a:t>• Self-contained breathing apparatus (SCBA) or Air-line respirator</a:t>
            </a:r>
          </a:p>
          <a:p>
            <a:endParaRPr lang="en-NZ" sz="1800" dirty="0">
              <a:ea typeface="Calibri"/>
              <a:cs typeface="Calibri"/>
            </a:endParaRPr>
          </a:p>
          <a:p>
            <a:r>
              <a:rPr lang="en-NZ" sz="1800" u="sng" dirty="0">
                <a:ea typeface="Calibri"/>
                <a:cs typeface="Calibri"/>
              </a:rPr>
              <a:t>Incompatibilities</a:t>
            </a:r>
          </a:p>
          <a:p>
            <a:r>
              <a:rPr lang="en-NZ" sz="1800" dirty="0">
                <a:ea typeface="+mn-lt"/>
                <a:cs typeface="+mn-lt"/>
              </a:rPr>
              <a:t>• </a:t>
            </a:r>
            <a:r>
              <a:rPr lang="en-NZ" sz="1800" dirty="0" err="1">
                <a:ea typeface="+mn-lt"/>
                <a:cs typeface="+mn-lt"/>
              </a:rPr>
              <a:t>Hydroflourosilicic</a:t>
            </a:r>
            <a:r>
              <a:rPr lang="en-NZ" sz="1800" dirty="0">
                <a:ea typeface="+mn-lt"/>
                <a:cs typeface="+mn-lt"/>
              </a:rPr>
              <a:t> Acid </a:t>
            </a:r>
          </a:p>
          <a:p>
            <a:r>
              <a:rPr lang="en-NZ" sz="1800" dirty="0">
                <a:ea typeface="+mn-lt"/>
                <a:cs typeface="+mn-lt"/>
              </a:rPr>
              <a:t>• Hydrochloric Acid </a:t>
            </a:r>
          </a:p>
          <a:p>
            <a:r>
              <a:rPr lang="en-NZ" sz="1800" dirty="0">
                <a:ea typeface="+mn-lt"/>
                <a:cs typeface="+mn-lt"/>
              </a:rPr>
              <a:t>• Citric Acid </a:t>
            </a:r>
          </a:p>
          <a:p>
            <a:r>
              <a:rPr lang="en-NZ" sz="1800" dirty="0">
                <a:ea typeface="+mn-lt"/>
                <a:cs typeface="+mn-lt"/>
              </a:rPr>
              <a:t>• Activated Carbon</a:t>
            </a:r>
            <a:endParaRPr lang="en-NZ" sz="1800" dirty="0">
              <a:ea typeface="Calibri"/>
              <a:cs typeface="Calibri"/>
            </a:endParaRPr>
          </a:p>
          <a:p>
            <a:endParaRPr lang="en-NZ" u="sng" dirty="0">
              <a:ea typeface="Calibri"/>
              <a:cs typeface="Calibri"/>
            </a:endParaRPr>
          </a:p>
        </p:txBody>
      </p:sp>
      <p:pic>
        <p:nvPicPr>
          <p:cNvPr id="5" name="Picture 5" descr="A picture containing text, sign&#10;&#10;Description automatically generated">
            <a:extLst>
              <a:ext uri="{FF2B5EF4-FFF2-40B4-BE49-F238E27FC236}">
                <a16:creationId xmlns:a16="http://schemas.microsoft.com/office/drawing/2014/main" id="{438D53E4-493E-1EB1-BCFD-5301B9BC24A1}"/>
              </a:ext>
            </a:extLst>
          </p:cNvPr>
          <p:cNvPicPr>
            <a:picLocks noChangeAspect="1"/>
          </p:cNvPicPr>
          <p:nvPr/>
        </p:nvPicPr>
        <p:blipFill>
          <a:blip r:embed="rId3"/>
          <a:stretch>
            <a:fillRect/>
          </a:stretch>
        </p:blipFill>
        <p:spPr>
          <a:xfrm>
            <a:off x="3830687" y="3723973"/>
            <a:ext cx="1750032" cy="1750032"/>
          </a:xfrm>
          <a:prstGeom prst="rect">
            <a:avLst/>
          </a:prstGeom>
        </p:spPr>
      </p:pic>
      <p:pic>
        <p:nvPicPr>
          <p:cNvPr id="6" name="Picture 6" descr="A picture containing text, sign&#10;&#10;Description automatically generated">
            <a:extLst>
              <a:ext uri="{FF2B5EF4-FFF2-40B4-BE49-F238E27FC236}">
                <a16:creationId xmlns:a16="http://schemas.microsoft.com/office/drawing/2014/main" id="{523F7A96-6CA8-3C9B-35BC-FDB90CA4E7CB}"/>
              </a:ext>
            </a:extLst>
          </p:cNvPr>
          <p:cNvPicPr>
            <a:picLocks noChangeAspect="1"/>
          </p:cNvPicPr>
          <p:nvPr/>
        </p:nvPicPr>
        <p:blipFill>
          <a:blip r:embed="rId4"/>
          <a:stretch>
            <a:fillRect/>
          </a:stretch>
        </p:blipFill>
        <p:spPr>
          <a:xfrm>
            <a:off x="5691172" y="3826238"/>
            <a:ext cx="1414873" cy="1414873"/>
          </a:xfrm>
          <a:prstGeom prst="rect">
            <a:avLst/>
          </a:prstGeom>
        </p:spPr>
      </p:pic>
      <p:pic>
        <p:nvPicPr>
          <p:cNvPr id="8" name="Picture 7">
            <a:hlinkClick r:id="rId5"/>
            <a:extLst>
              <a:ext uri="{FF2B5EF4-FFF2-40B4-BE49-F238E27FC236}">
                <a16:creationId xmlns:a16="http://schemas.microsoft.com/office/drawing/2014/main" id="{F2457A7F-0D59-002E-D7FE-DAA920C9B39E}"/>
              </a:ext>
            </a:extLst>
          </p:cNvPr>
          <p:cNvPicPr>
            <a:picLocks noChangeAspect="1"/>
          </p:cNvPicPr>
          <p:nvPr/>
        </p:nvPicPr>
        <p:blipFill>
          <a:blip r:embed="rId6"/>
          <a:stretch>
            <a:fillRect/>
          </a:stretch>
        </p:blipFill>
        <p:spPr>
          <a:xfrm>
            <a:off x="7731675" y="111967"/>
            <a:ext cx="3823266" cy="5701004"/>
          </a:xfrm>
          <a:prstGeom prst="rect">
            <a:avLst/>
          </a:prstGeom>
        </p:spPr>
      </p:pic>
    </p:spTree>
    <p:extLst>
      <p:ext uri="{BB962C8B-B14F-4D97-AF65-F5344CB8AC3E}">
        <p14:creationId xmlns:p14="http://schemas.microsoft.com/office/powerpoint/2010/main" val="457972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D586B8-9874-30D4-D284-4CB189A0E0C0}"/>
              </a:ext>
            </a:extLst>
          </p:cNvPr>
          <p:cNvSpPr>
            <a:spLocks noGrp="1"/>
          </p:cNvSpPr>
          <p:nvPr>
            <p:ph sz="quarter" idx="10"/>
          </p:nvPr>
        </p:nvSpPr>
        <p:spPr/>
        <p:txBody>
          <a:bodyPr/>
          <a:lstStyle/>
          <a:p>
            <a:r>
              <a:rPr lang="en-NZ" dirty="0"/>
              <a:t>Sodium Thiosulphate </a:t>
            </a:r>
          </a:p>
        </p:txBody>
      </p:sp>
      <p:sp>
        <p:nvSpPr>
          <p:cNvPr id="3" name="Text Placeholder 2">
            <a:extLst>
              <a:ext uri="{FF2B5EF4-FFF2-40B4-BE49-F238E27FC236}">
                <a16:creationId xmlns:a16="http://schemas.microsoft.com/office/drawing/2014/main" id="{1D57A003-EAEC-5D3E-A216-B78748CB529F}"/>
              </a:ext>
            </a:extLst>
          </p:cNvPr>
          <p:cNvSpPr>
            <a:spLocks noGrp="1"/>
          </p:cNvSpPr>
          <p:nvPr>
            <p:ph type="body" sz="quarter" idx="11"/>
          </p:nvPr>
        </p:nvSpPr>
        <p:spPr>
          <a:xfrm>
            <a:off x="626935" y="1268628"/>
            <a:ext cx="6716258" cy="4701961"/>
          </a:xfrm>
        </p:spPr>
        <p:txBody>
          <a:bodyPr numCol="1">
            <a:normAutofit/>
          </a:bodyPr>
          <a:lstStyle/>
          <a:p>
            <a:r>
              <a:rPr lang="en-NZ" u="sng" dirty="0">
                <a:cs typeface="Calibri"/>
              </a:rPr>
              <a:t>PPE</a:t>
            </a:r>
            <a:r>
              <a:rPr lang="en-NZ" dirty="0">
                <a:cs typeface="Calibri"/>
              </a:rPr>
              <a:t>:</a:t>
            </a:r>
          </a:p>
          <a:p>
            <a:r>
              <a:rPr lang="en-NZ" dirty="0">
                <a:ea typeface="+mn-lt"/>
                <a:cs typeface="+mn-lt"/>
              </a:rPr>
              <a:t>• Safety glasses </a:t>
            </a:r>
          </a:p>
          <a:p>
            <a:r>
              <a:rPr lang="en-NZ" dirty="0">
                <a:ea typeface="+mn-lt"/>
                <a:cs typeface="+mn-lt"/>
              </a:rPr>
              <a:t>• Gloves</a:t>
            </a:r>
          </a:p>
          <a:p>
            <a:endParaRPr lang="en-NZ" dirty="0">
              <a:cs typeface="Calibri"/>
            </a:endParaRPr>
          </a:p>
          <a:p>
            <a:endParaRPr lang="en-NZ" dirty="0">
              <a:cs typeface="Calibri"/>
            </a:endParaRPr>
          </a:p>
          <a:p>
            <a:r>
              <a:rPr lang="en-NZ" sz="1800" u="sng" dirty="0">
                <a:cs typeface="Calibri"/>
              </a:rPr>
              <a:t>Use</a:t>
            </a:r>
            <a:r>
              <a:rPr lang="en-NZ" sz="1800" dirty="0">
                <a:cs typeface="Calibri"/>
              </a:rPr>
              <a:t>:</a:t>
            </a:r>
          </a:p>
          <a:p>
            <a:r>
              <a:rPr lang="en-NZ" sz="1800" dirty="0">
                <a:ea typeface="+mn-lt"/>
                <a:cs typeface="+mn-lt"/>
              </a:rPr>
              <a:t>In water treatment, sodium thiosulphate </a:t>
            </a:r>
            <a:r>
              <a:rPr lang="en" sz="1800" dirty="0">
                <a:ea typeface="+mn-lt"/>
                <a:cs typeface="+mn-lt"/>
              </a:rPr>
              <a:t>is used to dechlorinate tap water including lowering chlorine levels for use in aquariums, swimming pools, and spas (e.g., following superchlorination) and within water treatment plants to treat settled backwash water prior to release into rivers. The reduction reaction is analogous to the iodine reduction reaction.</a:t>
            </a:r>
            <a:endParaRPr lang="en-NZ" sz="1800" dirty="0">
              <a:ea typeface="+mn-lt"/>
              <a:cs typeface="+mn-lt"/>
            </a:endParaRPr>
          </a:p>
          <a:p>
            <a:endParaRPr lang="en-NZ" dirty="0">
              <a:cs typeface="Calibri"/>
            </a:endParaRPr>
          </a:p>
        </p:txBody>
      </p:sp>
      <p:pic>
        <p:nvPicPr>
          <p:cNvPr id="6" name="Picture 5">
            <a:hlinkClick r:id="rId3"/>
            <a:extLst>
              <a:ext uri="{FF2B5EF4-FFF2-40B4-BE49-F238E27FC236}">
                <a16:creationId xmlns:a16="http://schemas.microsoft.com/office/drawing/2014/main" id="{469DE08B-B2A3-DB4E-269C-08D3EC204D65}"/>
              </a:ext>
            </a:extLst>
          </p:cNvPr>
          <p:cNvPicPr>
            <a:picLocks noChangeAspect="1"/>
          </p:cNvPicPr>
          <p:nvPr/>
        </p:nvPicPr>
        <p:blipFill>
          <a:blip r:embed="rId4"/>
          <a:stretch>
            <a:fillRect/>
          </a:stretch>
        </p:blipFill>
        <p:spPr>
          <a:xfrm>
            <a:off x="7669052" y="278608"/>
            <a:ext cx="4041335" cy="5589372"/>
          </a:xfrm>
          <a:prstGeom prst="rect">
            <a:avLst/>
          </a:prstGeom>
        </p:spPr>
      </p:pic>
    </p:spTree>
    <p:extLst>
      <p:ext uri="{BB962C8B-B14F-4D97-AF65-F5344CB8AC3E}">
        <p14:creationId xmlns:p14="http://schemas.microsoft.com/office/powerpoint/2010/main" val="2457831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DA0311-6DCB-AA0D-3B91-7C09DA2F0D4C}"/>
              </a:ext>
            </a:extLst>
          </p:cNvPr>
          <p:cNvSpPr>
            <a:spLocks noGrp="1"/>
          </p:cNvSpPr>
          <p:nvPr>
            <p:ph sz="quarter" idx="10"/>
          </p:nvPr>
        </p:nvSpPr>
        <p:spPr/>
        <p:txBody>
          <a:bodyPr/>
          <a:lstStyle/>
          <a:p>
            <a:r>
              <a:rPr lang="en-NZ" dirty="0"/>
              <a:t>Crystal Floc B570</a:t>
            </a:r>
          </a:p>
        </p:txBody>
      </p:sp>
      <p:sp>
        <p:nvSpPr>
          <p:cNvPr id="3" name="Text Placeholder 2">
            <a:extLst>
              <a:ext uri="{FF2B5EF4-FFF2-40B4-BE49-F238E27FC236}">
                <a16:creationId xmlns:a16="http://schemas.microsoft.com/office/drawing/2014/main" id="{3F838E26-0722-4BFB-D597-4D991CD3F4E8}"/>
              </a:ext>
            </a:extLst>
          </p:cNvPr>
          <p:cNvSpPr>
            <a:spLocks noGrp="1"/>
          </p:cNvSpPr>
          <p:nvPr>
            <p:ph type="body" sz="quarter" idx="11"/>
          </p:nvPr>
        </p:nvSpPr>
        <p:spPr>
          <a:xfrm>
            <a:off x="404327" y="811763"/>
            <a:ext cx="11467400" cy="5090331"/>
          </a:xfrm>
        </p:spPr>
        <p:txBody>
          <a:bodyPr numCol="1">
            <a:normAutofit/>
          </a:bodyPr>
          <a:lstStyle/>
          <a:p>
            <a:r>
              <a:rPr lang="en-NZ" u="sng" dirty="0">
                <a:cs typeface="Calibri"/>
              </a:rPr>
              <a:t>PPE</a:t>
            </a:r>
            <a:r>
              <a:rPr lang="en-NZ" dirty="0">
                <a:cs typeface="Calibri"/>
              </a:rPr>
              <a:t>:</a:t>
            </a:r>
          </a:p>
          <a:p>
            <a:r>
              <a:rPr lang="en-NZ" dirty="0">
                <a:ea typeface="+mn-lt"/>
                <a:cs typeface="+mn-lt"/>
              </a:rPr>
              <a:t>• Impervious coveralls </a:t>
            </a:r>
          </a:p>
          <a:p>
            <a:r>
              <a:rPr lang="en-NZ" dirty="0">
                <a:ea typeface="+mn-lt"/>
                <a:cs typeface="+mn-lt"/>
              </a:rPr>
              <a:t>• Safety shoes </a:t>
            </a:r>
          </a:p>
          <a:p>
            <a:r>
              <a:rPr lang="en-NZ" dirty="0">
                <a:ea typeface="+mn-lt"/>
                <a:cs typeface="+mn-lt"/>
              </a:rPr>
              <a:t>• Safety glasses </a:t>
            </a:r>
          </a:p>
          <a:p>
            <a:r>
              <a:rPr lang="en-NZ" dirty="0">
                <a:ea typeface="+mn-lt"/>
                <a:cs typeface="+mn-lt"/>
              </a:rPr>
              <a:t>• Gloves </a:t>
            </a:r>
          </a:p>
          <a:p>
            <a:r>
              <a:rPr lang="en-NZ" dirty="0">
                <a:ea typeface="+mn-lt"/>
                <a:cs typeface="+mn-lt"/>
              </a:rPr>
              <a:t>• Dust mask</a:t>
            </a:r>
          </a:p>
          <a:p>
            <a:endParaRPr lang="en-NZ" dirty="0"/>
          </a:p>
          <a:p>
            <a:endParaRPr lang="en-NZ" dirty="0"/>
          </a:p>
          <a:p>
            <a:endParaRPr lang="en-NZ" dirty="0"/>
          </a:p>
          <a:p>
            <a:r>
              <a:rPr lang="en-US" dirty="0">
                <a:solidFill>
                  <a:srgbClr val="FF0000"/>
                </a:solidFill>
              </a:rPr>
              <a:t>	When spilt, this can be very slippery, so it needs to </a:t>
            </a:r>
          </a:p>
          <a:p>
            <a:r>
              <a:rPr lang="en-US" dirty="0">
                <a:solidFill>
                  <a:srgbClr val="FF0000"/>
                </a:solidFill>
              </a:rPr>
              <a:t>	be thoroughly cleaned up</a:t>
            </a:r>
            <a:endParaRPr lang="en-US" dirty="0">
              <a:cs typeface="Calibri"/>
            </a:endParaRPr>
          </a:p>
        </p:txBody>
      </p:sp>
      <p:pic>
        <p:nvPicPr>
          <p:cNvPr id="7" name="Picture 6">
            <a:hlinkClick r:id="rId3"/>
            <a:extLst>
              <a:ext uri="{FF2B5EF4-FFF2-40B4-BE49-F238E27FC236}">
                <a16:creationId xmlns:a16="http://schemas.microsoft.com/office/drawing/2014/main" id="{E43BC85B-E5AE-2832-B072-C1B646DA2EF7}"/>
              </a:ext>
            </a:extLst>
          </p:cNvPr>
          <p:cNvPicPr>
            <a:picLocks noChangeAspect="1"/>
          </p:cNvPicPr>
          <p:nvPr/>
        </p:nvPicPr>
        <p:blipFill>
          <a:blip r:embed="rId4"/>
          <a:stretch>
            <a:fillRect/>
          </a:stretch>
        </p:blipFill>
        <p:spPr>
          <a:xfrm>
            <a:off x="7278790" y="173241"/>
            <a:ext cx="4286276" cy="5705526"/>
          </a:xfrm>
          <a:prstGeom prst="rect">
            <a:avLst/>
          </a:prstGeom>
        </p:spPr>
      </p:pic>
      <p:pic>
        <p:nvPicPr>
          <p:cNvPr id="9" name="Picture 8" descr="A yellow sign with black text&#10;&#10;Description automatically generated with medium confidence">
            <a:extLst>
              <a:ext uri="{FF2B5EF4-FFF2-40B4-BE49-F238E27FC236}">
                <a16:creationId xmlns:a16="http://schemas.microsoft.com/office/drawing/2014/main" id="{909B2C83-2840-6A07-8C0A-E04FD500AF98}"/>
              </a:ext>
            </a:extLst>
          </p:cNvPr>
          <p:cNvPicPr>
            <a:picLocks noChangeAspect="1"/>
          </p:cNvPicPr>
          <p:nvPr/>
        </p:nvPicPr>
        <p:blipFill rotWithShape="1">
          <a:blip r:embed="rId5"/>
          <a:srcRect t="16538" b="16126"/>
          <a:stretch/>
        </p:blipFill>
        <p:spPr>
          <a:xfrm>
            <a:off x="3023884" y="3259268"/>
            <a:ext cx="2335105" cy="1572383"/>
          </a:xfrm>
          <a:prstGeom prst="rect">
            <a:avLst/>
          </a:prstGeom>
        </p:spPr>
      </p:pic>
    </p:spTree>
    <p:extLst>
      <p:ext uri="{BB962C8B-B14F-4D97-AF65-F5344CB8AC3E}">
        <p14:creationId xmlns:p14="http://schemas.microsoft.com/office/powerpoint/2010/main" val="506932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625D61-DA82-DAE8-0D91-E68014ACB358}"/>
              </a:ext>
            </a:extLst>
          </p:cNvPr>
          <p:cNvSpPr>
            <a:spLocks noGrp="1"/>
          </p:cNvSpPr>
          <p:nvPr>
            <p:ph sz="quarter" idx="10"/>
          </p:nvPr>
        </p:nvSpPr>
        <p:spPr/>
        <p:txBody>
          <a:bodyPr/>
          <a:lstStyle/>
          <a:p>
            <a:r>
              <a:rPr lang="en-NZ" dirty="0"/>
              <a:t>Calcium Hypochlorite</a:t>
            </a:r>
          </a:p>
        </p:txBody>
      </p:sp>
      <p:sp>
        <p:nvSpPr>
          <p:cNvPr id="3" name="Text Placeholder 2">
            <a:extLst>
              <a:ext uri="{FF2B5EF4-FFF2-40B4-BE49-F238E27FC236}">
                <a16:creationId xmlns:a16="http://schemas.microsoft.com/office/drawing/2014/main" id="{D1720EC2-8BC1-49AA-D066-E2E465387B3C}"/>
              </a:ext>
            </a:extLst>
          </p:cNvPr>
          <p:cNvSpPr>
            <a:spLocks noGrp="1"/>
          </p:cNvSpPr>
          <p:nvPr>
            <p:ph type="body" sz="quarter" idx="11"/>
          </p:nvPr>
        </p:nvSpPr>
        <p:spPr/>
        <p:txBody>
          <a:bodyPr numCol="1">
            <a:normAutofit/>
          </a:bodyPr>
          <a:lstStyle/>
          <a:p>
            <a:r>
              <a:rPr lang="en-NZ" u="sng" dirty="0">
                <a:cs typeface="Calibri"/>
              </a:rPr>
              <a:t>PPE</a:t>
            </a:r>
            <a:r>
              <a:rPr lang="en-NZ" dirty="0">
                <a:cs typeface="Calibri"/>
              </a:rPr>
              <a:t>:</a:t>
            </a:r>
            <a:endParaRPr lang="en-NZ" dirty="0">
              <a:solidFill>
                <a:srgbClr val="0A5075"/>
              </a:solidFill>
              <a:ea typeface="+mn-lt"/>
              <a:cs typeface="+mn-lt"/>
            </a:endParaRPr>
          </a:p>
          <a:p>
            <a:r>
              <a:rPr lang="en-NZ" dirty="0">
                <a:solidFill>
                  <a:srgbClr val="0A5075"/>
                </a:solidFill>
                <a:ea typeface="+mn-lt"/>
                <a:cs typeface="+mn-lt"/>
              </a:rPr>
              <a:t>R</a:t>
            </a:r>
            <a:r>
              <a:rPr lang="en-NZ" dirty="0">
                <a:solidFill>
                  <a:srgbClr val="040C28"/>
                </a:solidFill>
                <a:ea typeface="+mn-lt"/>
                <a:cs typeface="+mn-lt"/>
              </a:rPr>
              <a:t>ubber boots</a:t>
            </a:r>
            <a:endParaRPr lang="en-NZ" dirty="0">
              <a:solidFill>
                <a:srgbClr val="0A5075"/>
              </a:solidFill>
              <a:ea typeface="+mn-lt"/>
              <a:cs typeface="+mn-lt"/>
            </a:endParaRPr>
          </a:p>
          <a:p>
            <a:r>
              <a:rPr lang="en-NZ" dirty="0">
                <a:solidFill>
                  <a:srgbClr val="040C28"/>
                </a:solidFill>
                <a:ea typeface="+mn-lt"/>
                <a:cs typeface="+mn-lt"/>
              </a:rPr>
              <a:t>Overalls</a:t>
            </a:r>
            <a:endParaRPr lang="en-NZ" dirty="0">
              <a:solidFill>
                <a:srgbClr val="0A5075"/>
              </a:solidFill>
              <a:ea typeface="+mn-lt"/>
              <a:cs typeface="+mn-lt"/>
            </a:endParaRPr>
          </a:p>
          <a:p>
            <a:r>
              <a:rPr lang="en-NZ" dirty="0">
                <a:solidFill>
                  <a:srgbClr val="040C28"/>
                </a:solidFill>
                <a:ea typeface="+mn-lt"/>
                <a:cs typeface="+mn-lt"/>
              </a:rPr>
              <a:t>Gloves</a:t>
            </a:r>
            <a:endParaRPr lang="en-NZ" dirty="0">
              <a:solidFill>
                <a:srgbClr val="0A5075"/>
              </a:solidFill>
              <a:ea typeface="+mn-lt"/>
              <a:cs typeface="+mn-lt"/>
            </a:endParaRPr>
          </a:p>
          <a:p>
            <a:r>
              <a:rPr lang="en-NZ" dirty="0">
                <a:solidFill>
                  <a:srgbClr val="040C28"/>
                </a:solidFill>
                <a:ea typeface="+mn-lt"/>
                <a:cs typeface="+mn-lt"/>
              </a:rPr>
              <a:t>Apron</a:t>
            </a:r>
            <a:endParaRPr lang="en-NZ" dirty="0">
              <a:solidFill>
                <a:srgbClr val="0A5075"/>
              </a:solidFill>
              <a:ea typeface="+mn-lt"/>
              <a:cs typeface="+mn-lt"/>
            </a:endParaRPr>
          </a:p>
          <a:p>
            <a:r>
              <a:rPr lang="en-NZ" dirty="0">
                <a:solidFill>
                  <a:srgbClr val="040C28"/>
                </a:solidFill>
                <a:ea typeface="+mn-lt"/>
                <a:cs typeface="+mn-lt"/>
              </a:rPr>
              <a:t>Chemical goggles</a:t>
            </a:r>
            <a:endParaRPr lang="en-NZ" dirty="0">
              <a:solidFill>
                <a:srgbClr val="0A5075"/>
              </a:solidFill>
              <a:ea typeface="+mn-lt"/>
              <a:cs typeface="+mn-lt"/>
            </a:endParaRPr>
          </a:p>
          <a:p>
            <a:r>
              <a:rPr lang="en-NZ" dirty="0">
                <a:solidFill>
                  <a:srgbClr val="040C28"/>
                </a:solidFill>
                <a:ea typeface="+mn-lt"/>
                <a:cs typeface="+mn-lt"/>
              </a:rPr>
              <a:t>Respirator</a:t>
            </a:r>
          </a:p>
          <a:p>
            <a:endParaRPr lang="en-NZ" dirty="0">
              <a:solidFill>
                <a:srgbClr val="0A5075"/>
              </a:solidFill>
              <a:ea typeface="+mn-lt"/>
              <a:cs typeface="+mn-lt"/>
            </a:endParaRPr>
          </a:p>
          <a:p>
            <a:r>
              <a:rPr lang="en-NZ" b="1" dirty="0">
                <a:solidFill>
                  <a:srgbClr val="FF0000"/>
                </a:solidFill>
                <a:ea typeface="+mn-lt"/>
                <a:cs typeface="+mn-lt"/>
              </a:rPr>
              <a:t>WARNING</a:t>
            </a:r>
            <a:r>
              <a:rPr lang="en-NZ" b="1" dirty="0">
                <a:ea typeface="+mn-lt"/>
                <a:cs typeface="+mn-lt"/>
              </a:rPr>
              <a:t>: To avoid a severe reaction,</a:t>
            </a:r>
            <a:r>
              <a:rPr lang="en-NZ" b="1" dirty="0">
                <a:solidFill>
                  <a:srgbClr val="0A5075"/>
                </a:solidFill>
                <a:ea typeface="+mn-lt"/>
                <a:cs typeface="+mn-lt"/>
              </a:rPr>
              <a:t> </a:t>
            </a:r>
            <a:r>
              <a:rPr lang="en-NZ" b="1" dirty="0">
                <a:solidFill>
                  <a:srgbClr val="FF0000"/>
                </a:solidFill>
                <a:ea typeface="+mn-lt"/>
                <a:cs typeface="+mn-lt"/>
              </a:rPr>
              <a:t>ALWAYS</a:t>
            </a:r>
            <a:r>
              <a:rPr lang="en-NZ" b="1" dirty="0">
                <a:ea typeface="+mn-lt"/>
                <a:cs typeface="+mn-lt"/>
              </a:rPr>
              <a:t> add </a:t>
            </a:r>
          </a:p>
          <a:p>
            <a:r>
              <a:rPr lang="en-NZ" b="1" dirty="0">
                <a:ea typeface="+mn-lt"/>
                <a:cs typeface="+mn-lt"/>
              </a:rPr>
              <a:t>material to water and </a:t>
            </a:r>
            <a:r>
              <a:rPr lang="en-NZ" b="1" dirty="0">
                <a:solidFill>
                  <a:srgbClr val="FF0000"/>
                </a:solidFill>
                <a:ea typeface="+mn-lt"/>
                <a:cs typeface="+mn-lt"/>
              </a:rPr>
              <a:t>NEVER</a:t>
            </a:r>
            <a:r>
              <a:rPr lang="en-NZ" b="1" dirty="0">
                <a:ea typeface="+mn-lt"/>
                <a:cs typeface="+mn-lt"/>
              </a:rPr>
              <a:t> water to material.</a:t>
            </a:r>
            <a:endParaRPr lang="en-NZ" b="1" dirty="0"/>
          </a:p>
          <a:p>
            <a:endParaRPr lang="en-NZ" dirty="0">
              <a:solidFill>
                <a:srgbClr val="040C28"/>
              </a:solidFill>
              <a:cs typeface="Calibri"/>
            </a:endParaRPr>
          </a:p>
          <a:p>
            <a:endParaRPr lang="en-NZ" dirty="0">
              <a:cs typeface="Calibri"/>
            </a:endParaRPr>
          </a:p>
          <a:p>
            <a:endParaRPr lang="en-NZ" dirty="0">
              <a:cs typeface="Calibri"/>
            </a:endParaRPr>
          </a:p>
        </p:txBody>
      </p:sp>
      <p:pic>
        <p:nvPicPr>
          <p:cNvPr id="4" name="Picture 4" descr="A picture containing text, clipart&#10;&#10;Description automatically generated">
            <a:extLst>
              <a:ext uri="{FF2B5EF4-FFF2-40B4-BE49-F238E27FC236}">
                <a16:creationId xmlns:a16="http://schemas.microsoft.com/office/drawing/2014/main" id="{C1E03D29-A7C9-BF71-0DD2-AA90E881059D}"/>
              </a:ext>
            </a:extLst>
          </p:cNvPr>
          <p:cNvPicPr>
            <a:picLocks noChangeAspect="1"/>
          </p:cNvPicPr>
          <p:nvPr/>
        </p:nvPicPr>
        <p:blipFill>
          <a:blip r:embed="rId3"/>
          <a:stretch>
            <a:fillRect/>
          </a:stretch>
        </p:blipFill>
        <p:spPr>
          <a:xfrm>
            <a:off x="2839304" y="2103026"/>
            <a:ext cx="4292885" cy="1142486"/>
          </a:xfrm>
          <a:prstGeom prst="rect">
            <a:avLst/>
          </a:prstGeom>
        </p:spPr>
      </p:pic>
      <p:pic>
        <p:nvPicPr>
          <p:cNvPr id="7" name="Picture 6">
            <a:hlinkClick r:id="rId4"/>
            <a:extLst>
              <a:ext uri="{FF2B5EF4-FFF2-40B4-BE49-F238E27FC236}">
                <a16:creationId xmlns:a16="http://schemas.microsoft.com/office/drawing/2014/main" id="{7E984E6F-3E89-120A-59CF-AB3DE00B5341}"/>
              </a:ext>
            </a:extLst>
          </p:cNvPr>
          <p:cNvPicPr>
            <a:picLocks noChangeAspect="1"/>
          </p:cNvPicPr>
          <p:nvPr/>
        </p:nvPicPr>
        <p:blipFill>
          <a:blip r:embed="rId5"/>
          <a:stretch>
            <a:fillRect/>
          </a:stretch>
        </p:blipFill>
        <p:spPr>
          <a:xfrm>
            <a:off x="7688425" y="278608"/>
            <a:ext cx="4119052" cy="5583277"/>
          </a:xfrm>
          <a:prstGeom prst="rect">
            <a:avLst/>
          </a:prstGeom>
        </p:spPr>
      </p:pic>
    </p:spTree>
    <p:extLst>
      <p:ext uri="{BB962C8B-B14F-4D97-AF65-F5344CB8AC3E}">
        <p14:creationId xmlns:p14="http://schemas.microsoft.com/office/powerpoint/2010/main" val="4262404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AC7B1-3C00-2725-4094-778943EF60F9}"/>
              </a:ext>
            </a:extLst>
          </p:cNvPr>
          <p:cNvSpPr>
            <a:spLocks noGrp="1"/>
          </p:cNvSpPr>
          <p:nvPr>
            <p:ph sz="quarter" idx="10"/>
          </p:nvPr>
        </p:nvSpPr>
        <p:spPr/>
        <p:txBody>
          <a:bodyPr/>
          <a:lstStyle/>
          <a:p>
            <a:r>
              <a:rPr lang="en-NZ" dirty="0"/>
              <a:t>Sodium </a:t>
            </a:r>
            <a:r>
              <a:rPr lang="en-NZ" dirty="0" err="1"/>
              <a:t>Silicofluoride</a:t>
            </a:r>
            <a:endParaRPr lang="en-NZ" dirty="0"/>
          </a:p>
        </p:txBody>
      </p:sp>
      <p:sp>
        <p:nvSpPr>
          <p:cNvPr id="3" name="Text Placeholder 2">
            <a:extLst>
              <a:ext uri="{FF2B5EF4-FFF2-40B4-BE49-F238E27FC236}">
                <a16:creationId xmlns:a16="http://schemas.microsoft.com/office/drawing/2014/main" id="{873DB055-BFE4-F81F-3B64-F3313AD922DD}"/>
              </a:ext>
            </a:extLst>
          </p:cNvPr>
          <p:cNvSpPr>
            <a:spLocks noGrp="1"/>
          </p:cNvSpPr>
          <p:nvPr>
            <p:ph type="body" sz="quarter" idx="11"/>
          </p:nvPr>
        </p:nvSpPr>
        <p:spPr>
          <a:xfrm>
            <a:off x="626934" y="867748"/>
            <a:ext cx="10928007" cy="5102842"/>
          </a:xfrm>
        </p:spPr>
        <p:txBody>
          <a:bodyPr/>
          <a:lstStyle/>
          <a:p>
            <a:r>
              <a:rPr lang="en-NZ" u="sng" dirty="0">
                <a:ea typeface="Calibri"/>
                <a:cs typeface="Calibri"/>
              </a:rPr>
              <a:t>PPE</a:t>
            </a:r>
            <a:r>
              <a:rPr lang="en-NZ" dirty="0">
                <a:ea typeface="Calibri"/>
                <a:cs typeface="Calibri"/>
              </a:rPr>
              <a:t>:</a:t>
            </a:r>
          </a:p>
          <a:p>
            <a:r>
              <a:rPr lang="en-NZ" dirty="0">
                <a:ea typeface="+mn-lt"/>
                <a:cs typeface="+mn-lt"/>
              </a:rPr>
              <a:t>• Chemical goggles </a:t>
            </a:r>
          </a:p>
          <a:p>
            <a:r>
              <a:rPr lang="en-NZ" dirty="0">
                <a:ea typeface="+mn-lt"/>
                <a:cs typeface="+mn-lt"/>
              </a:rPr>
              <a:t>• PVC gloves (long) </a:t>
            </a:r>
          </a:p>
          <a:p>
            <a:r>
              <a:rPr lang="en-NZ" dirty="0">
                <a:ea typeface="+mn-lt"/>
                <a:cs typeface="+mn-lt"/>
              </a:rPr>
              <a:t>• Impervious coveralls </a:t>
            </a:r>
          </a:p>
          <a:p>
            <a:r>
              <a:rPr lang="en-NZ" dirty="0">
                <a:ea typeface="+mn-lt"/>
                <a:cs typeface="+mn-lt"/>
              </a:rPr>
              <a:t>• PVC Safety Gumboots </a:t>
            </a:r>
          </a:p>
          <a:p>
            <a:r>
              <a:rPr lang="en-NZ" dirty="0">
                <a:ea typeface="+mn-lt"/>
                <a:cs typeface="+mn-lt"/>
              </a:rPr>
              <a:t>• Respirator with appropriate filter</a:t>
            </a:r>
          </a:p>
          <a:p>
            <a:endParaRPr lang="en-NZ" dirty="0">
              <a:ea typeface="+mn-lt"/>
              <a:cs typeface="+mn-lt"/>
            </a:endParaRPr>
          </a:p>
          <a:p>
            <a:r>
              <a:rPr lang="en-NZ" u="sng" dirty="0">
                <a:ea typeface="Calibri"/>
                <a:cs typeface="Calibri"/>
              </a:rPr>
              <a:t>Incompatibilities:</a:t>
            </a:r>
          </a:p>
          <a:p>
            <a:r>
              <a:rPr lang="en-NZ" dirty="0">
                <a:ea typeface="+mn-lt"/>
                <a:cs typeface="+mn-lt"/>
              </a:rPr>
              <a:t>• </a:t>
            </a:r>
            <a:r>
              <a:rPr lang="en-NZ" dirty="0" err="1">
                <a:ea typeface="+mn-lt"/>
                <a:cs typeface="+mn-lt"/>
              </a:rPr>
              <a:t>Hydroflourosilicic</a:t>
            </a:r>
            <a:r>
              <a:rPr lang="en-NZ" dirty="0">
                <a:ea typeface="+mn-lt"/>
                <a:cs typeface="+mn-lt"/>
              </a:rPr>
              <a:t> Acid </a:t>
            </a:r>
          </a:p>
          <a:p>
            <a:r>
              <a:rPr lang="en-NZ" dirty="0">
                <a:ea typeface="+mn-lt"/>
                <a:cs typeface="+mn-lt"/>
              </a:rPr>
              <a:t>• Hydrochloric Acid </a:t>
            </a:r>
          </a:p>
          <a:p>
            <a:r>
              <a:rPr lang="en-NZ" dirty="0">
                <a:ea typeface="+mn-lt"/>
                <a:cs typeface="+mn-lt"/>
              </a:rPr>
              <a:t>• Citric Acid </a:t>
            </a:r>
            <a:endParaRPr lang="en-NZ" dirty="0">
              <a:ea typeface="Calibri"/>
              <a:cs typeface="Calibri"/>
            </a:endParaRPr>
          </a:p>
          <a:p>
            <a:endParaRPr lang="en-NZ" dirty="0">
              <a:ea typeface="Calibri"/>
              <a:cs typeface="Calibri"/>
            </a:endParaRPr>
          </a:p>
          <a:p>
            <a:endParaRPr lang="en-NZ" dirty="0">
              <a:ea typeface="Calibri"/>
              <a:cs typeface="Calibri"/>
            </a:endParaRPr>
          </a:p>
        </p:txBody>
      </p:sp>
      <p:pic>
        <p:nvPicPr>
          <p:cNvPr id="5" name="Picture 5" descr="Icon&#10;&#10;Description automatically generated">
            <a:extLst>
              <a:ext uri="{FF2B5EF4-FFF2-40B4-BE49-F238E27FC236}">
                <a16:creationId xmlns:a16="http://schemas.microsoft.com/office/drawing/2014/main" id="{0FC71883-78E3-267D-FEB7-F45F4BD6A2C1}"/>
              </a:ext>
            </a:extLst>
          </p:cNvPr>
          <p:cNvPicPr>
            <a:picLocks noChangeAspect="1"/>
          </p:cNvPicPr>
          <p:nvPr/>
        </p:nvPicPr>
        <p:blipFill>
          <a:blip r:embed="rId3"/>
          <a:stretch>
            <a:fillRect/>
          </a:stretch>
        </p:blipFill>
        <p:spPr>
          <a:xfrm>
            <a:off x="4682601" y="4828736"/>
            <a:ext cx="992114" cy="982955"/>
          </a:xfrm>
          <a:prstGeom prst="rect">
            <a:avLst/>
          </a:prstGeom>
        </p:spPr>
      </p:pic>
      <p:pic>
        <p:nvPicPr>
          <p:cNvPr id="6" name="Picture 6" descr="Shape&#10;&#10;Description automatically generated">
            <a:extLst>
              <a:ext uri="{FF2B5EF4-FFF2-40B4-BE49-F238E27FC236}">
                <a16:creationId xmlns:a16="http://schemas.microsoft.com/office/drawing/2014/main" id="{731ED259-AAC2-23FF-F89F-FFAC49C1DF2C}"/>
              </a:ext>
            </a:extLst>
          </p:cNvPr>
          <p:cNvPicPr>
            <a:picLocks noChangeAspect="1"/>
          </p:cNvPicPr>
          <p:nvPr/>
        </p:nvPicPr>
        <p:blipFill>
          <a:blip r:embed="rId4"/>
          <a:stretch>
            <a:fillRect/>
          </a:stretch>
        </p:blipFill>
        <p:spPr>
          <a:xfrm>
            <a:off x="3209531" y="4798758"/>
            <a:ext cx="1356190" cy="1042909"/>
          </a:xfrm>
          <a:prstGeom prst="rect">
            <a:avLst/>
          </a:prstGeom>
        </p:spPr>
      </p:pic>
      <p:pic>
        <p:nvPicPr>
          <p:cNvPr id="8" name="Picture 6" descr="A picture containing text, sign&#10;&#10;Description automatically generated">
            <a:extLst>
              <a:ext uri="{FF2B5EF4-FFF2-40B4-BE49-F238E27FC236}">
                <a16:creationId xmlns:a16="http://schemas.microsoft.com/office/drawing/2014/main" id="{995497E1-9305-281A-CB22-848AAA5DAACB}"/>
              </a:ext>
            </a:extLst>
          </p:cNvPr>
          <p:cNvPicPr>
            <a:picLocks noChangeAspect="1"/>
          </p:cNvPicPr>
          <p:nvPr/>
        </p:nvPicPr>
        <p:blipFill>
          <a:blip r:embed="rId5"/>
          <a:stretch>
            <a:fillRect/>
          </a:stretch>
        </p:blipFill>
        <p:spPr>
          <a:xfrm>
            <a:off x="5908475" y="4762608"/>
            <a:ext cx="1115211" cy="1115212"/>
          </a:xfrm>
          <a:prstGeom prst="rect">
            <a:avLst/>
          </a:prstGeom>
        </p:spPr>
      </p:pic>
      <p:pic>
        <p:nvPicPr>
          <p:cNvPr id="7" name="Picture 6">
            <a:hlinkClick r:id="rId6"/>
            <a:extLst>
              <a:ext uri="{FF2B5EF4-FFF2-40B4-BE49-F238E27FC236}">
                <a16:creationId xmlns:a16="http://schemas.microsoft.com/office/drawing/2014/main" id="{A5009B0A-A9FA-675B-6E44-7B4FF59EA51C}"/>
              </a:ext>
            </a:extLst>
          </p:cNvPr>
          <p:cNvPicPr>
            <a:picLocks noChangeAspect="1"/>
          </p:cNvPicPr>
          <p:nvPr/>
        </p:nvPicPr>
        <p:blipFill>
          <a:blip r:embed="rId7"/>
          <a:stretch>
            <a:fillRect/>
          </a:stretch>
        </p:blipFill>
        <p:spPr>
          <a:xfrm>
            <a:off x="7491206" y="278608"/>
            <a:ext cx="4256884" cy="5599212"/>
          </a:xfrm>
          <a:prstGeom prst="rect">
            <a:avLst/>
          </a:prstGeom>
        </p:spPr>
      </p:pic>
    </p:spTree>
    <p:extLst>
      <p:ext uri="{BB962C8B-B14F-4D97-AF65-F5344CB8AC3E}">
        <p14:creationId xmlns:p14="http://schemas.microsoft.com/office/powerpoint/2010/main" val="3459242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E08453-C180-5A3A-9EEA-A4B35B522BF5}"/>
              </a:ext>
            </a:extLst>
          </p:cNvPr>
          <p:cNvSpPr>
            <a:spLocks noGrp="1"/>
          </p:cNvSpPr>
          <p:nvPr>
            <p:ph sz="quarter" idx="10"/>
          </p:nvPr>
        </p:nvSpPr>
        <p:spPr/>
        <p:txBody>
          <a:bodyPr/>
          <a:lstStyle/>
          <a:p>
            <a:r>
              <a:rPr lang="en-NZ"/>
              <a:t>Chlorine Gas </a:t>
            </a:r>
          </a:p>
        </p:txBody>
      </p:sp>
      <p:sp>
        <p:nvSpPr>
          <p:cNvPr id="3" name="Text Placeholder 2">
            <a:extLst>
              <a:ext uri="{FF2B5EF4-FFF2-40B4-BE49-F238E27FC236}">
                <a16:creationId xmlns:a16="http://schemas.microsoft.com/office/drawing/2014/main" id="{45BEC2C7-C84F-0561-6671-0E00D4418487}"/>
              </a:ext>
            </a:extLst>
          </p:cNvPr>
          <p:cNvSpPr>
            <a:spLocks noGrp="1"/>
          </p:cNvSpPr>
          <p:nvPr>
            <p:ph type="body" sz="quarter" idx="11"/>
          </p:nvPr>
        </p:nvSpPr>
        <p:spPr>
          <a:xfrm>
            <a:off x="250216" y="694988"/>
            <a:ext cx="11270478" cy="5087241"/>
          </a:xfrm>
        </p:spPr>
        <p:txBody>
          <a:bodyPr numCol="1">
            <a:normAutofit lnSpcReduction="10000"/>
          </a:bodyPr>
          <a:lstStyle/>
          <a:p>
            <a:r>
              <a:rPr lang="en-NZ" u="sng" dirty="0">
                <a:ea typeface="Calibri"/>
                <a:cs typeface="Calibri"/>
              </a:rPr>
              <a:t>PPE</a:t>
            </a:r>
            <a:r>
              <a:rPr lang="en-NZ" dirty="0">
                <a:ea typeface="Calibri"/>
                <a:cs typeface="Calibri"/>
              </a:rPr>
              <a:t>:</a:t>
            </a:r>
          </a:p>
          <a:p>
            <a:r>
              <a:rPr lang="en-NZ" dirty="0">
                <a:ea typeface="+mn-lt"/>
                <a:cs typeface="+mn-lt"/>
              </a:rPr>
              <a:t>• Chemical goggles </a:t>
            </a:r>
          </a:p>
          <a:p>
            <a:r>
              <a:rPr lang="en-NZ" dirty="0">
                <a:ea typeface="+mn-lt"/>
                <a:cs typeface="+mn-lt"/>
              </a:rPr>
              <a:t>• PVC gloves (long) </a:t>
            </a:r>
          </a:p>
          <a:p>
            <a:r>
              <a:rPr lang="en-NZ" dirty="0">
                <a:ea typeface="+mn-lt"/>
                <a:cs typeface="+mn-lt"/>
              </a:rPr>
              <a:t>• Impervious coveralls </a:t>
            </a:r>
          </a:p>
          <a:p>
            <a:r>
              <a:rPr lang="en-NZ" dirty="0">
                <a:ea typeface="+mn-lt"/>
                <a:cs typeface="+mn-lt"/>
              </a:rPr>
              <a:t>• PVC Safety Gumboots </a:t>
            </a:r>
          </a:p>
          <a:p>
            <a:r>
              <a:rPr lang="en-NZ" dirty="0">
                <a:ea typeface="+mn-lt"/>
                <a:cs typeface="+mn-lt"/>
              </a:rPr>
              <a:t>• </a:t>
            </a:r>
            <a:r>
              <a:rPr lang="en-NZ" dirty="0" err="1">
                <a:ea typeface="+mn-lt"/>
                <a:cs typeface="+mn-lt"/>
              </a:rPr>
              <a:t>Faceshield</a:t>
            </a:r>
            <a:r>
              <a:rPr lang="en-NZ" dirty="0">
                <a:ea typeface="+mn-lt"/>
                <a:cs typeface="+mn-lt"/>
              </a:rPr>
              <a:t> [if not using SCBA] If risk of inhalation exists </a:t>
            </a:r>
          </a:p>
          <a:p>
            <a:r>
              <a:rPr lang="en-NZ" dirty="0">
                <a:ea typeface="+mn-lt"/>
                <a:cs typeface="+mn-lt"/>
              </a:rPr>
              <a:t>• Self-contained breathing apparatus (SCBA) or </a:t>
            </a:r>
          </a:p>
          <a:p>
            <a:r>
              <a:rPr lang="en-NZ" dirty="0">
                <a:ea typeface="+mn-lt"/>
                <a:cs typeface="+mn-lt"/>
              </a:rPr>
              <a:t>Air-line respirator</a:t>
            </a:r>
          </a:p>
          <a:p>
            <a:endParaRPr lang="en-NZ" dirty="0">
              <a:ea typeface="Calibri"/>
              <a:cs typeface="Calibri"/>
            </a:endParaRPr>
          </a:p>
          <a:p>
            <a:r>
              <a:rPr lang="en-NZ" u="sng" dirty="0">
                <a:ea typeface="Calibri"/>
                <a:cs typeface="Calibri"/>
              </a:rPr>
              <a:t>Incompatibilities:</a:t>
            </a:r>
          </a:p>
          <a:p>
            <a:r>
              <a:rPr lang="en-NZ" dirty="0">
                <a:ea typeface="+mn-lt"/>
                <a:cs typeface="+mn-lt"/>
              </a:rPr>
              <a:t>• Acetylene </a:t>
            </a:r>
          </a:p>
          <a:p>
            <a:r>
              <a:rPr lang="en-NZ" dirty="0">
                <a:ea typeface="+mn-lt"/>
                <a:cs typeface="+mn-lt"/>
              </a:rPr>
              <a:t>• Diesel</a:t>
            </a:r>
            <a:endParaRPr lang="en-NZ" dirty="0">
              <a:ea typeface="Calibri"/>
              <a:cs typeface="Calibri"/>
            </a:endParaRPr>
          </a:p>
          <a:p>
            <a:endParaRPr lang="en-NZ" dirty="0">
              <a:ea typeface="Calibri"/>
              <a:cs typeface="Calibri"/>
            </a:endParaRPr>
          </a:p>
        </p:txBody>
      </p:sp>
      <p:pic>
        <p:nvPicPr>
          <p:cNvPr id="7" name="Picture 6">
            <a:hlinkClick r:id="rId3"/>
            <a:extLst>
              <a:ext uri="{FF2B5EF4-FFF2-40B4-BE49-F238E27FC236}">
                <a16:creationId xmlns:a16="http://schemas.microsoft.com/office/drawing/2014/main" id="{DC0698A3-5AE5-D8EF-90CE-B37B1081E207}"/>
              </a:ext>
            </a:extLst>
          </p:cNvPr>
          <p:cNvPicPr>
            <a:picLocks noChangeAspect="1"/>
          </p:cNvPicPr>
          <p:nvPr/>
        </p:nvPicPr>
        <p:blipFill>
          <a:blip r:embed="rId4"/>
          <a:stretch>
            <a:fillRect/>
          </a:stretch>
        </p:blipFill>
        <p:spPr>
          <a:xfrm>
            <a:off x="7753138" y="229635"/>
            <a:ext cx="4144274" cy="5552594"/>
          </a:xfrm>
          <a:prstGeom prst="rect">
            <a:avLst/>
          </a:prstGeom>
        </p:spPr>
      </p:pic>
      <p:pic>
        <p:nvPicPr>
          <p:cNvPr id="8" name="Picture 7">
            <a:extLst>
              <a:ext uri="{FF2B5EF4-FFF2-40B4-BE49-F238E27FC236}">
                <a16:creationId xmlns:a16="http://schemas.microsoft.com/office/drawing/2014/main" id="{285DA5A6-E593-BF06-54E8-76F08F29EA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1543" y="701941"/>
            <a:ext cx="1204857" cy="1199394"/>
          </a:xfrm>
          <a:prstGeom prst="rect">
            <a:avLst/>
          </a:prstGeom>
          <a:noFill/>
          <a:ln>
            <a:noFill/>
          </a:ln>
        </p:spPr>
      </p:pic>
      <p:pic>
        <p:nvPicPr>
          <p:cNvPr id="9" name="Picture 8" descr="Hazard Class 5.1 - Oxidizing Agent Label - 100mm | Cargo Labels Ltd">
            <a:extLst>
              <a:ext uri="{FF2B5EF4-FFF2-40B4-BE49-F238E27FC236}">
                <a16:creationId xmlns:a16="http://schemas.microsoft.com/office/drawing/2014/main" id="{DD8ECA71-CE13-1D15-2E65-113EF8E42C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1965" y="542208"/>
            <a:ext cx="1518860" cy="1518860"/>
          </a:xfrm>
          <a:prstGeom prst="rect">
            <a:avLst/>
          </a:prstGeom>
          <a:noFill/>
          <a:ln>
            <a:noFill/>
          </a:ln>
        </p:spPr>
      </p:pic>
      <p:pic>
        <p:nvPicPr>
          <p:cNvPr id="10" name="Picture 9">
            <a:extLst>
              <a:ext uri="{FF2B5EF4-FFF2-40B4-BE49-F238E27FC236}">
                <a16:creationId xmlns:a16="http://schemas.microsoft.com/office/drawing/2014/main" id="{CCEC2FDF-01D1-28A9-CC23-69187C360D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34301" y="586236"/>
            <a:ext cx="1430804" cy="1430804"/>
          </a:xfrm>
          <a:prstGeom prst="rect">
            <a:avLst/>
          </a:prstGeom>
          <a:noFill/>
          <a:ln>
            <a:noFill/>
          </a:ln>
        </p:spPr>
      </p:pic>
      <p:pic>
        <p:nvPicPr>
          <p:cNvPr id="11" name="Picture 10">
            <a:extLst>
              <a:ext uri="{FF2B5EF4-FFF2-40B4-BE49-F238E27FC236}">
                <a16:creationId xmlns:a16="http://schemas.microsoft.com/office/drawing/2014/main" id="{D51ED78A-05A5-FC8F-79E2-AB8BF427895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45859" y="4114719"/>
            <a:ext cx="1364427" cy="1364427"/>
          </a:xfrm>
          <a:prstGeom prst="rect">
            <a:avLst/>
          </a:prstGeom>
          <a:noFill/>
          <a:ln>
            <a:noFill/>
          </a:ln>
        </p:spPr>
      </p:pic>
      <p:pic>
        <p:nvPicPr>
          <p:cNvPr id="12" name="Picture 11">
            <a:extLst>
              <a:ext uri="{FF2B5EF4-FFF2-40B4-BE49-F238E27FC236}">
                <a16:creationId xmlns:a16="http://schemas.microsoft.com/office/drawing/2014/main" id="{50D066F4-7CA1-D7EF-E2C0-04ACD646D3AC}"/>
              </a:ext>
            </a:extLst>
          </p:cNvPr>
          <p:cNvPicPr>
            <a:picLocks noChangeAspect="1"/>
          </p:cNvPicPr>
          <p:nvPr/>
        </p:nvPicPr>
        <p:blipFill rotWithShape="1">
          <a:blip r:embed="rId9">
            <a:extLst>
              <a:ext uri="{28A0092B-C50C-407E-A947-70E740481C1C}">
                <a14:useLocalDpi xmlns:a14="http://schemas.microsoft.com/office/drawing/2010/main" val="0"/>
              </a:ext>
            </a:extLst>
          </a:blip>
          <a:srcRect b="6465"/>
          <a:stretch/>
        </p:blipFill>
        <p:spPr bwMode="auto">
          <a:xfrm>
            <a:off x="4665196" y="4095305"/>
            <a:ext cx="1430804" cy="1430804"/>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4A5F6D6B-4527-CEC3-EB59-75CC4E69D0F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01233" y="4161403"/>
            <a:ext cx="1298607" cy="1298607"/>
          </a:xfrm>
          <a:prstGeom prst="rect">
            <a:avLst/>
          </a:prstGeom>
          <a:noFill/>
          <a:ln>
            <a:noFill/>
          </a:ln>
        </p:spPr>
      </p:pic>
    </p:spTree>
    <p:extLst>
      <p:ext uri="{BB962C8B-B14F-4D97-AF65-F5344CB8AC3E}">
        <p14:creationId xmlns:p14="http://schemas.microsoft.com/office/powerpoint/2010/main" val="4164234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CBDD8D-D671-1947-5D6D-8AB7B37C84B1}"/>
              </a:ext>
            </a:extLst>
          </p:cNvPr>
          <p:cNvSpPr>
            <a:spLocks noGrp="1"/>
          </p:cNvSpPr>
          <p:nvPr>
            <p:ph sz="quarter" idx="10"/>
          </p:nvPr>
        </p:nvSpPr>
        <p:spPr/>
        <p:txBody>
          <a:bodyPr/>
          <a:lstStyle/>
          <a:p>
            <a:r>
              <a:rPr lang="en-NZ" dirty="0"/>
              <a:t>Diesel </a:t>
            </a:r>
          </a:p>
        </p:txBody>
      </p:sp>
      <p:sp>
        <p:nvSpPr>
          <p:cNvPr id="3" name="Text Placeholder 2">
            <a:extLst>
              <a:ext uri="{FF2B5EF4-FFF2-40B4-BE49-F238E27FC236}">
                <a16:creationId xmlns:a16="http://schemas.microsoft.com/office/drawing/2014/main" id="{AB2A1BA9-96C2-D937-9804-6F6570C1C7E4}"/>
              </a:ext>
            </a:extLst>
          </p:cNvPr>
          <p:cNvSpPr>
            <a:spLocks noGrp="1"/>
          </p:cNvSpPr>
          <p:nvPr>
            <p:ph type="body" sz="quarter" idx="11"/>
          </p:nvPr>
        </p:nvSpPr>
        <p:spPr/>
        <p:txBody>
          <a:bodyPr numCol="1">
            <a:normAutofit lnSpcReduction="10000"/>
          </a:bodyPr>
          <a:lstStyle/>
          <a:p>
            <a:pPr marL="457200" indent="-228600"/>
            <a:r>
              <a:rPr lang="en-NZ" u="sng" dirty="0">
                <a:ea typeface="Calibri"/>
                <a:cs typeface="Calibri"/>
              </a:rPr>
              <a:t>PPE</a:t>
            </a:r>
            <a:r>
              <a:rPr lang="en-NZ" dirty="0">
                <a:ea typeface="Calibri"/>
                <a:cs typeface="Calibri"/>
              </a:rPr>
              <a:t>:</a:t>
            </a:r>
            <a:endParaRPr lang="en-NZ" dirty="0"/>
          </a:p>
          <a:p>
            <a:pPr marL="457200" indent="-228600"/>
            <a:r>
              <a:rPr lang="en-NZ" dirty="0">
                <a:ea typeface="+mn-lt"/>
                <a:cs typeface="+mn-lt"/>
              </a:rPr>
              <a:t>• Safety glasses </a:t>
            </a:r>
            <a:endParaRPr lang="en-NZ" sz="3200" dirty="0">
              <a:ea typeface="+mn-lt"/>
              <a:cs typeface="+mn-lt"/>
            </a:endParaRPr>
          </a:p>
          <a:p>
            <a:pPr marL="457200" indent="-228600"/>
            <a:r>
              <a:rPr lang="en-NZ" dirty="0">
                <a:ea typeface="+mn-lt"/>
                <a:cs typeface="+mn-lt"/>
              </a:rPr>
              <a:t>• PVC gloves (long) </a:t>
            </a:r>
            <a:endParaRPr lang="en-NZ" sz="3200" dirty="0">
              <a:ea typeface="+mn-lt"/>
              <a:cs typeface="+mn-lt"/>
            </a:endParaRPr>
          </a:p>
          <a:p>
            <a:pPr marL="457200" indent="-228600"/>
            <a:r>
              <a:rPr lang="en-NZ" dirty="0">
                <a:ea typeface="+mn-lt"/>
                <a:cs typeface="+mn-lt"/>
              </a:rPr>
              <a:t>• Impervious coveralls </a:t>
            </a:r>
            <a:endParaRPr lang="en-NZ" sz="3200" dirty="0">
              <a:ea typeface="+mn-lt"/>
              <a:cs typeface="+mn-lt"/>
            </a:endParaRPr>
          </a:p>
          <a:p>
            <a:pPr marL="457200" indent="-228600"/>
            <a:r>
              <a:rPr lang="en-NZ" dirty="0">
                <a:ea typeface="+mn-lt"/>
                <a:cs typeface="+mn-lt"/>
              </a:rPr>
              <a:t>• PVC Safety Gumboots</a:t>
            </a:r>
            <a:endParaRPr lang="en-NZ" sz="3200" dirty="0">
              <a:ea typeface="Calibri"/>
              <a:cs typeface="Calibri"/>
            </a:endParaRPr>
          </a:p>
          <a:p>
            <a:pPr marL="457200" indent="-228600"/>
            <a:endParaRPr lang="en-NZ" dirty="0">
              <a:ea typeface="Calibri"/>
              <a:cs typeface="Calibri"/>
            </a:endParaRPr>
          </a:p>
          <a:p>
            <a:pPr marL="457200" indent="-228600"/>
            <a:r>
              <a:rPr lang="en-NZ" u="sng" dirty="0">
                <a:ea typeface="Calibri"/>
                <a:cs typeface="Calibri"/>
              </a:rPr>
              <a:t>Incompatibilities: </a:t>
            </a:r>
          </a:p>
          <a:p>
            <a:pPr marL="457200" indent="-228600"/>
            <a:r>
              <a:rPr lang="en-NZ" dirty="0">
                <a:ea typeface="+mn-lt"/>
                <a:cs typeface="+mn-lt"/>
              </a:rPr>
              <a:t>• Chlorine</a:t>
            </a:r>
            <a:endParaRPr lang="en-NZ" sz="3200" dirty="0"/>
          </a:p>
          <a:p>
            <a:pPr marL="457200" indent="-228600"/>
            <a:endParaRPr lang="en-NZ" sz="1800" dirty="0"/>
          </a:p>
          <a:p>
            <a:pPr indent="-228600">
              <a:buFontTx/>
              <a:buNone/>
            </a:pPr>
            <a:r>
              <a:rPr lang="en-NZ" sz="1800" b="1" dirty="0"/>
              <a:t>Combustible</a:t>
            </a:r>
            <a:r>
              <a:rPr lang="en-NZ" sz="1800" dirty="0"/>
              <a:t>, may be harmful (acute), mild skin irritant, suspected </a:t>
            </a:r>
          </a:p>
          <a:p>
            <a:pPr indent="-228600">
              <a:buFontTx/>
              <a:buNone/>
            </a:pPr>
            <a:r>
              <a:rPr lang="en-NZ" sz="1800" dirty="0"/>
              <a:t>carcinogen (chronic), hazardous to the aquatic environment</a:t>
            </a:r>
          </a:p>
          <a:p>
            <a:pPr indent="-228600"/>
            <a:r>
              <a:rPr lang="en-NZ" sz="1800" dirty="0"/>
              <a:t>Hard to ignite, but can fuel already burning fires or create vapour</a:t>
            </a:r>
            <a:endParaRPr lang="en-NZ" sz="1800" dirty="0">
              <a:ea typeface="Calibri"/>
              <a:cs typeface="Calibri"/>
            </a:endParaRPr>
          </a:p>
          <a:p>
            <a:pPr marL="457200" indent="-228600"/>
            <a:endParaRPr lang="en-NZ" sz="1800" dirty="0">
              <a:ea typeface="Calibri"/>
              <a:cs typeface="Calibri"/>
            </a:endParaRPr>
          </a:p>
          <a:p>
            <a:endParaRPr lang="en-NZ" dirty="0"/>
          </a:p>
        </p:txBody>
      </p:sp>
      <p:pic>
        <p:nvPicPr>
          <p:cNvPr id="7" name="Picture 6">
            <a:hlinkClick r:id="rId3"/>
            <a:extLst>
              <a:ext uri="{FF2B5EF4-FFF2-40B4-BE49-F238E27FC236}">
                <a16:creationId xmlns:a16="http://schemas.microsoft.com/office/drawing/2014/main" id="{24415AD1-93F6-3E2A-1126-D6AE97103198}"/>
              </a:ext>
            </a:extLst>
          </p:cNvPr>
          <p:cNvPicPr>
            <a:picLocks noChangeAspect="1"/>
          </p:cNvPicPr>
          <p:nvPr/>
        </p:nvPicPr>
        <p:blipFill>
          <a:blip r:embed="rId4"/>
          <a:stretch>
            <a:fillRect/>
          </a:stretch>
        </p:blipFill>
        <p:spPr>
          <a:xfrm>
            <a:off x="7501812" y="89419"/>
            <a:ext cx="4275811" cy="5881170"/>
          </a:xfrm>
          <a:prstGeom prst="rect">
            <a:avLst/>
          </a:prstGeom>
        </p:spPr>
      </p:pic>
      <p:pic>
        <p:nvPicPr>
          <p:cNvPr id="8" name="Picture 7">
            <a:extLst>
              <a:ext uri="{FF2B5EF4-FFF2-40B4-BE49-F238E27FC236}">
                <a16:creationId xmlns:a16="http://schemas.microsoft.com/office/drawing/2014/main" id="{C86D1F44-A1AD-9D40-CA12-B9DA2909E0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5140" y="116615"/>
            <a:ext cx="1464310" cy="1457325"/>
          </a:xfrm>
          <a:prstGeom prst="rect">
            <a:avLst/>
          </a:prstGeom>
          <a:noFill/>
          <a:ln>
            <a:noFill/>
          </a:ln>
        </p:spPr>
      </p:pic>
      <p:pic>
        <p:nvPicPr>
          <p:cNvPr id="9" name="Picture 8">
            <a:extLst>
              <a:ext uri="{FF2B5EF4-FFF2-40B4-BE49-F238E27FC236}">
                <a16:creationId xmlns:a16="http://schemas.microsoft.com/office/drawing/2014/main" id="{684F0F10-116D-6E3D-C955-9030C95AAFFC}"/>
              </a:ext>
            </a:extLst>
          </p:cNvPr>
          <p:cNvPicPr>
            <a:picLocks noChangeAspect="1"/>
          </p:cNvPicPr>
          <p:nvPr/>
        </p:nvPicPr>
        <p:blipFill rotWithShape="1">
          <a:blip r:embed="rId6">
            <a:extLst>
              <a:ext uri="{28A0092B-C50C-407E-A947-70E740481C1C}">
                <a14:useLocalDpi xmlns:a14="http://schemas.microsoft.com/office/drawing/2010/main" val="0"/>
              </a:ext>
            </a:extLst>
          </a:blip>
          <a:srcRect l="8696" t="5435" r="8152" b="5435"/>
          <a:stretch/>
        </p:blipFill>
        <p:spPr bwMode="auto">
          <a:xfrm>
            <a:off x="5016565" y="3030004"/>
            <a:ext cx="1543050" cy="1653540"/>
          </a:xfrm>
          <a:prstGeom prst="rect">
            <a:avLst/>
          </a:prstGeom>
          <a:noFill/>
          <a:ln>
            <a:noFill/>
          </a:ln>
          <a:extLst>
            <a:ext uri="{53640926-AAD7-44D8-BBD7-CCE9431645EC}">
              <a14:shadowObscured xmlns:a14="http://schemas.microsoft.com/office/drawing/2010/main"/>
            </a:ext>
          </a:extLst>
        </p:spPr>
      </p:pic>
      <p:pic>
        <p:nvPicPr>
          <p:cNvPr id="10" name="Picture 9" descr="Hazard alert: Methylene chloride | 2016-02-21 | Safety+Health">
            <a:extLst>
              <a:ext uri="{FF2B5EF4-FFF2-40B4-BE49-F238E27FC236}">
                <a16:creationId xmlns:a16="http://schemas.microsoft.com/office/drawing/2014/main" id="{2A6D1A7A-654F-9D29-3095-ADC6EB2978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45140" y="1645617"/>
            <a:ext cx="1485900" cy="1485900"/>
          </a:xfrm>
          <a:prstGeom prst="rect">
            <a:avLst/>
          </a:prstGeom>
          <a:noFill/>
          <a:ln>
            <a:noFill/>
          </a:ln>
        </p:spPr>
      </p:pic>
    </p:spTree>
    <p:extLst>
      <p:ext uri="{BB962C8B-B14F-4D97-AF65-F5344CB8AC3E}">
        <p14:creationId xmlns:p14="http://schemas.microsoft.com/office/powerpoint/2010/main" val="1767902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71706F1-EC2F-40EB-E542-82EE4CD394B0}"/>
              </a:ext>
            </a:extLst>
          </p:cNvPr>
          <p:cNvSpPr>
            <a:spLocks noGrp="1"/>
          </p:cNvSpPr>
          <p:nvPr>
            <p:ph type="body" sz="quarter" idx="11"/>
          </p:nvPr>
        </p:nvSpPr>
        <p:spPr>
          <a:xfrm>
            <a:off x="626932" y="1228726"/>
            <a:ext cx="10928007" cy="4505324"/>
          </a:xfrm>
        </p:spPr>
        <p:txBody>
          <a:bodyPr numCol="1">
            <a:normAutofit/>
          </a:bodyPr>
          <a:lstStyle/>
          <a:p>
            <a:r>
              <a:rPr lang="en-NZ" sz="2400" b="0" dirty="0">
                <a:solidFill>
                  <a:srgbClr val="0A5075"/>
                </a:solidFill>
                <a:ea typeface="Calibri"/>
              </a:rPr>
              <a:t>Sprays, paints, lubricants, adhesives, cleaners</a:t>
            </a:r>
          </a:p>
          <a:p>
            <a:pPr marL="285750" indent="-285750">
              <a:buFont typeface="Arial" panose="020B0604020202020204" pitchFamily="34" charset="0"/>
              <a:buChar char="•"/>
            </a:pPr>
            <a:r>
              <a:rPr lang="en-NZ" dirty="0">
                <a:solidFill>
                  <a:srgbClr val="0A5075"/>
                </a:solidFill>
                <a:latin typeface="Calibri"/>
                <a:ea typeface="+mn-lt"/>
                <a:cs typeface="Calibri"/>
              </a:rPr>
              <a:t>Often flammable and toxic </a:t>
            </a:r>
            <a:r>
              <a:rPr lang="en-US" dirty="0">
                <a:solidFill>
                  <a:srgbClr val="0A5075"/>
                </a:solidFill>
                <a:latin typeface="Calibri"/>
                <a:ea typeface="+mn-lt"/>
                <a:cs typeface="Calibri"/>
              </a:rPr>
              <a:t>​</a:t>
            </a:r>
          </a:p>
          <a:p>
            <a:pPr marL="285750" lvl="1" indent="-285750"/>
            <a:r>
              <a:rPr lang="en-NZ" dirty="0">
                <a:solidFill>
                  <a:srgbClr val="0A5075"/>
                </a:solidFill>
                <a:latin typeface="Calibri"/>
                <a:ea typeface="+mn-lt"/>
                <a:cs typeface="Calibri"/>
              </a:rPr>
              <a:t>Keep away from ignition sources</a:t>
            </a:r>
            <a:r>
              <a:rPr lang="en-US" dirty="0">
                <a:solidFill>
                  <a:srgbClr val="0A5075"/>
                </a:solidFill>
                <a:latin typeface="Calibri"/>
                <a:ea typeface="+mn-lt"/>
                <a:cs typeface="Calibri"/>
              </a:rPr>
              <a:t>​</a:t>
            </a:r>
          </a:p>
          <a:p>
            <a:pPr marL="285750" lvl="1" indent="-285750"/>
            <a:r>
              <a:rPr lang="en-NZ" dirty="0">
                <a:solidFill>
                  <a:srgbClr val="0A5075"/>
                </a:solidFill>
                <a:latin typeface="Calibri"/>
                <a:ea typeface="+mn-lt"/>
                <a:cs typeface="Calibri"/>
              </a:rPr>
              <a:t>Use in well-ventilated areas</a:t>
            </a:r>
            <a:r>
              <a:rPr lang="en-US" dirty="0">
                <a:solidFill>
                  <a:srgbClr val="0A5075"/>
                </a:solidFill>
                <a:latin typeface="Calibri"/>
                <a:ea typeface="+mn-lt"/>
                <a:cs typeface="Calibri"/>
              </a:rPr>
              <a:t>​</a:t>
            </a:r>
          </a:p>
          <a:p>
            <a:pPr marL="285750" lvl="2" indent="-285750">
              <a:buFont typeface="Arial" panose="020B0604020202020204" pitchFamily="34" charset="0"/>
              <a:buChar char="•"/>
            </a:pPr>
            <a:r>
              <a:rPr lang="en-NZ" sz="2400" dirty="0">
                <a:solidFill>
                  <a:srgbClr val="0A5075"/>
                </a:solidFill>
                <a:latin typeface="Calibri"/>
                <a:ea typeface="+mn-lt"/>
                <a:cs typeface="Calibri"/>
              </a:rPr>
              <a:t>Outdoors</a:t>
            </a:r>
            <a:r>
              <a:rPr lang="en-US" sz="2400" dirty="0">
                <a:solidFill>
                  <a:srgbClr val="0A5075"/>
                </a:solidFill>
                <a:latin typeface="Calibri"/>
                <a:ea typeface="+mn-lt"/>
                <a:cs typeface="Calibri"/>
              </a:rPr>
              <a:t>​</a:t>
            </a:r>
          </a:p>
          <a:p>
            <a:pPr marL="285750" lvl="2" indent="-285750">
              <a:buFont typeface="Arial" panose="020B0604020202020204" pitchFamily="34" charset="0"/>
              <a:buChar char="•"/>
            </a:pPr>
            <a:r>
              <a:rPr lang="en-NZ" sz="2400" dirty="0">
                <a:solidFill>
                  <a:srgbClr val="0A5075"/>
                </a:solidFill>
                <a:latin typeface="Calibri"/>
                <a:ea typeface="+mn-lt"/>
                <a:cs typeface="Calibri"/>
              </a:rPr>
              <a:t>Mechanical ventilation</a:t>
            </a:r>
            <a:r>
              <a:rPr lang="en-US" sz="2400" dirty="0">
                <a:solidFill>
                  <a:srgbClr val="0A5075"/>
                </a:solidFill>
                <a:latin typeface="Calibri"/>
                <a:ea typeface="+mn-lt"/>
                <a:cs typeface="Calibri"/>
              </a:rPr>
              <a:t>​</a:t>
            </a:r>
          </a:p>
          <a:p>
            <a:pPr marL="285750" lvl="1" indent="-285750"/>
            <a:r>
              <a:rPr lang="en-NZ" dirty="0">
                <a:solidFill>
                  <a:srgbClr val="0A5075"/>
                </a:solidFill>
                <a:latin typeface="Calibri"/>
                <a:ea typeface="+mn-lt"/>
                <a:cs typeface="Calibri"/>
              </a:rPr>
              <a:t>Wear PPE</a:t>
            </a:r>
            <a:r>
              <a:rPr lang="en-US" dirty="0">
                <a:solidFill>
                  <a:srgbClr val="0A5075"/>
                </a:solidFill>
                <a:latin typeface="Calibri"/>
                <a:ea typeface="+mn-lt"/>
                <a:cs typeface="Calibri"/>
              </a:rPr>
              <a:t>​</a:t>
            </a:r>
          </a:p>
          <a:p>
            <a:pPr marL="285750" lvl="2" indent="-285750">
              <a:buFont typeface="Arial" panose="020B0604020202020204" pitchFamily="34" charset="0"/>
              <a:buChar char="•"/>
            </a:pPr>
            <a:r>
              <a:rPr lang="en-NZ" sz="2400" dirty="0">
                <a:solidFill>
                  <a:srgbClr val="0A5075"/>
                </a:solidFill>
                <a:latin typeface="Calibri"/>
                <a:ea typeface="+mn-lt"/>
                <a:cs typeface="Calibri"/>
              </a:rPr>
              <a:t>Gloves</a:t>
            </a:r>
            <a:r>
              <a:rPr lang="en-US" sz="2400" dirty="0">
                <a:solidFill>
                  <a:srgbClr val="0A5075"/>
                </a:solidFill>
                <a:latin typeface="Calibri"/>
                <a:ea typeface="+mn-lt"/>
                <a:cs typeface="Calibri"/>
              </a:rPr>
              <a:t>​</a:t>
            </a:r>
          </a:p>
          <a:p>
            <a:pPr marL="285750" lvl="2" indent="-285750">
              <a:buFont typeface="Arial" panose="020B0604020202020204" pitchFamily="34" charset="0"/>
              <a:buChar char="•"/>
            </a:pPr>
            <a:r>
              <a:rPr lang="en-NZ" sz="2400" dirty="0">
                <a:solidFill>
                  <a:srgbClr val="0A5075"/>
                </a:solidFill>
                <a:latin typeface="Calibri"/>
                <a:ea typeface="+mn-lt"/>
                <a:cs typeface="Calibri"/>
              </a:rPr>
              <a:t>Safety glasses</a:t>
            </a:r>
            <a:r>
              <a:rPr lang="en-US" sz="2400" dirty="0">
                <a:solidFill>
                  <a:srgbClr val="0A5075"/>
                </a:solidFill>
                <a:latin typeface="Calibri"/>
                <a:ea typeface="+mn-lt"/>
                <a:cs typeface="Calibri"/>
              </a:rPr>
              <a:t>​</a:t>
            </a:r>
          </a:p>
          <a:p>
            <a:pPr marL="285750" lvl="2" indent="-285750">
              <a:buFont typeface="Arial" panose="020B0604020202020204" pitchFamily="34" charset="0"/>
              <a:buChar char="•"/>
            </a:pPr>
            <a:r>
              <a:rPr lang="en-NZ" sz="2400" dirty="0">
                <a:solidFill>
                  <a:srgbClr val="0A5075"/>
                </a:solidFill>
                <a:latin typeface="Calibri"/>
                <a:ea typeface="+mn-lt"/>
                <a:cs typeface="Calibri"/>
              </a:rPr>
              <a:t>Respirator</a:t>
            </a:r>
            <a:endParaRPr lang="en-US" sz="2400" dirty="0">
              <a:solidFill>
                <a:srgbClr val="0A5075"/>
              </a:solidFill>
              <a:latin typeface="Calibri"/>
              <a:ea typeface="+mn-lt"/>
              <a:cs typeface="Calibri"/>
            </a:endParaRPr>
          </a:p>
          <a:p>
            <a:endParaRPr lang="en-NZ" dirty="0"/>
          </a:p>
        </p:txBody>
      </p:sp>
      <p:sp>
        <p:nvSpPr>
          <p:cNvPr id="9" name="Content Placeholder 8">
            <a:extLst>
              <a:ext uri="{FF2B5EF4-FFF2-40B4-BE49-F238E27FC236}">
                <a16:creationId xmlns:a16="http://schemas.microsoft.com/office/drawing/2014/main" id="{AAD29E80-D464-25C7-8CE9-B5688DA7B36B}"/>
              </a:ext>
            </a:extLst>
          </p:cNvPr>
          <p:cNvSpPr>
            <a:spLocks noGrp="1"/>
          </p:cNvSpPr>
          <p:nvPr>
            <p:ph sz="quarter" idx="10"/>
          </p:nvPr>
        </p:nvSpPr>
        <p:spPr>
          <a:xfrm>
            <a:off x="626931" y="382060"/>
            <a:ext cx="10928007" cy="846666"/>
          </a:xfrm>
        </p:spPr>
        <p:txBody>
          <a:bodyPr/>
          <a:lstStyle/>
          <a:p>
            <a:r>
              <a:rPr lang="en-US" dirty="0"/>
              <a:t>Other chemicals and hazardous substances</a:t>
            </a:r>
            <a:endParaRPr lang="en-NZ" dirty="0"/>
          </a:p>
        </p:txBody>
      </p:sp>
      <p:pic>
        <p:nvPicPr>
          <p:cNvPr id="11" name="Picture 10" descr="A picture containing sketch, drawing, cartoon, illustration&#10;&#10;Description automatically generated">
            <a:extLst>
              <a:ext uri="{FF2B5EF4-FFF2-40B4-BE49-F238E27FC236}">
                <a16:creationId xmlns:a16="http://schemas.microsoft.com/office/drawing/2014/main" id="{9C4FDC28-A6DA-693A-492F-55789DAF0B24}"/>
              </a:ext>
            </a:extLst>
          </p:cNvPr>
          <p:cNvPicPr>
            <a:picLocks noChangeAspect="1"/>
          </p:cNvPicPr>
          <p:nvPr/>
        </p:nvPicPr>
        <p:blipFill>
          <a:blip r:embed="rId2"/>
          <a:stretch>
            <a:fillRect/>
          </a:stretch>
        </p:blipFill>
        <p:spPr>
          <a:xfrm>
            <a:off x="7660917" y="2275946"/>
            <a:ext cx="3257835" cy="2306108"/>
          </a:xfrm>
          <a:prstGeom prst="rect">
            <a:avLst/>
          </a:prstGeom>
        </p:spPr>
      </p:pic>
    </p:spTree>
    <p:extLst>
      <p:ext uri="{BB962C8B-B14F-4D97-AF65-F5344CB8AC3E}">
        <p14:creationId xmlns:p14="http://schemas.microsoft.com/office/powerpoint/2010/main" val="773358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B95F45-5A9C-73DC-43FF-918E3A6B8F2B}"/>
              </a:ext>
            </a:extLst>
          </p:cNvPr>
          <p:cNvSpPr>
            <a:spLocks noGrp="1"/>
          </p:cNvSpPr>
          <p:nvPr>
            <p:ph sz="quarter" idx="10"/>
          </p:nvPr>
        </p:nvSpPr>
        <p:spPr/>
        <p:txBody>
          <a:bodyPr/>
          <a:lstStyle/>
          <a:p>
            <a:r>
              <a:rPr lang="mi-NZ" dirty="0"/>
              <a:t>Key Learnings</a:t>
            </a:r>
            <a:endParaRPr lang="en-NZ" dirty="0"/>
          </a:p>
        </p:txBody>
      </p:sp>
      <p:sp>
        <p:nvSpPr>
          <p:cNvPr id="3" name="Text Placeholder 2">
            <a:extLst>
              <a:ext uri="{FF2B5EF4-FFF2-40B4-BE49-F238E27FC236}">
                <a16:creationId xmlns:a16="http://schemas.microsoft.com/office/drawing/2014/main" id="{B3F4B99C-502C-1B5A-EBE3-81D09385A3B6}"/>
              </a:ext>
            </a:extLst>
          </p:cNvPr>
          <p:cNvSpPr>
            <a:spLocks noGrp="1"/>
          </p:cNvSpPr>
          <p:nvPr>
            <p:ph type="body" sz="quarter" idx="11"/>
          </p:nvPr>
        </p:nvSpPr>
        <p:spPr>
          <a:xfrm>
            <a:off x="549878" y="789167"/>
            <a:ext cx="10928007" cy="5023804"/>
          </a:xfrm>
        </p:spPr>
        <p:txBody>
          <a:bodyPr numCol="1">
            <a:normAutofit fontScale="55000" lnSpcReduction="20000"/>
          </a:bodyPr>
          <a:lstStyle/>
          <a:p>
            <a:pPr marL="457200" indent="-228600"/>
            <a:r>
              <a:rPr lang="en-NZ" sz="2900" dirty="0"/>
              <a:t>Read the SDS before using for the first time</a:t>
            </a:r>
            <a:endParaRPr lang="en-NZ" sz="2900" dirty="0">
              <a:ea typeface="Calibri"/>
              <a:cs typeface="Calibri"/>
            </a:endParaRPr>
          </a:p>
          <a:p>
            <a:pPr marL="914400" lvl="1" indent="-317500">
              <a:spcBef>
                <a:spcPts val="0"/>
              </a:spcBef>
              <a:spcAft>
                <a:spcPts val="500"/>
              </a:spcAft>
              <a:buClr>
                <a:srgbClr val="1D2763"/>
              </a:buClr>
              <a:buSzPct val="100000"/>
            </a:pPr>
            <a:r>
              <a:rPr lang="en-NZ" sz="2900" dirty="0"/>
              <a:t>Familiarise yourself with:</a:t>
            </a:r>
          </a:p>
          <a:p>
            <a:pPr marL="2083700" lvl="3" indent="-457200">
              <a:spcBef>
                <a:spcPts val="0"/>
              </a:spcBef>
              <a:spcAft>
                <a:spcPts val="500"/>
              </a:spcAft>
              <a:buClr>
                <a:srgbClr val="1D2763"/>
              </a:buClr>
              <a:buSzPct val="100000"/>
              <a:buFont typeface="Arial" panose="020B0604020202020204" pitchFamily="34" charset="0"/>
              <a:buChar char="•"/>
            </a:pPr>
            <a:r>
              <a:rPr lang="en-NZ" sz="2900" dirty="0"/>
              <a:t>Hazards</a:t>
            </a:r>
          </a:p>
          <a:p>
            <a:pPr marL="2083700" lvl="3" indent="-457200">
              <a:spcBef>
                <a:spcPts val="0"/>
              </a:spcBef>
              <a:spcAft>
                <a:spcPts val="500"/>
              </a:spcAft>
              <a:buClr>
                <a:srgbClr val="1D2763"/>
              </a:buClr>
              <a:buSzPct val="100000"/>
              <a:buFont typeface="Arial" panose="020B0604020202020204" pitchFamily="34" charset="0"/>
              <a:buChar char="•"/>
            </a:pPr>
            <a:r>
              <a:rPr lang="en-NZ" sz="2900" dirty="0"/>
              <a:t>Controls</a:t>
            </a:r>
          </a:p>
          <a:p>
            <a:pPr marL="2083700" lvl="3" indent="-457200">
              <a:spcBef>
                <a:spcPts val="0"/>
              </a:spcBef>
              <a:spcAft>
                <a:spcPts val="500"/>
              </a:spcAft>
              <a:buClr>
                <a:srgbClr val="1D2763"/>
              </a:buClr>
              <a:buSzPct val="100000"/>
              <a:buFont typeface="Arial" panose="020B0604020202020204" pitchFamily="34" charset="0"/>
              <a:buChar char="•"/>
            </a:pPr>
            <a:r>
              <a:rPr lang="en-NZ" sz="2900" dirty="0"/>
              <a:t>PPE requirements</a:t>
            </a:r>
          </a:p>
          <a:p>
            <a:pPr marL="2083700" lvl="3" indent="-457200">
              <a:spcBef>
                <a:spcPts val="0"/>
              </a:spcBef>
              <a:spcAft>
                <a:spcPts val="500"/>
              </a:spcAft>
              <a:buClr>
                <a:srgbClr val="1D2763"/>
              </a:buClr>
              <a:buSzPct val="100000"/>
              <a:buFont typeface="Arial" panose="020B0604020202020204" pitchFamily="34" charset="0"/>
              <a:buChar char="•"/>
            </a:pPr>
            <a:r>
              <a:rPr lang="en-NZ" sz="2900" dirty="0"/>
              <a:t>Emergency response</a:t>
            </a:r>
          </a:p>
          <a:p>
            <a:pPr marL="457200" indent="-228600"/>
            <a:r>
              <a:rPr lang="en-NZ" sz="2900" dirty="0"/>
              <a:t>Know what you are working with</a:t>
            </a:r>
            <a:endParaRPr lang="en-NZ" sz="2900" dirty="0">
              <a:ea typeface="Calibri"/>
              <a:cs typeface="Calibri"/>
            </a:endParaRPr>
          </a:p>
          <a:p>
            <a:pPr marL="914400" lvl="1" indent="-317500">
              <a:spcBef>
                <a:spcPts val="0"/>
              </a:spcBef>
              <a:spcAft>
                <a:spcPts val="500"/>
              </a:spcAft>
              <a:buClr>
                <a:srgbClr val="1D2763"/>
              </a:buClr>
              <a:buSzPct val="100000"/>
            </a:pPr>
            <a:r>
              <a:rPr lang="en-NZ" sz="2900" dirty="0"/>
              <a:t>Always have the SDS available</a:t>
            </a:r>
          </a:p>
          <a:p>
            <a:pPr marL="596900" lvl="1" indent="0">
              <a:spcBef>
                <a:spcPts val="0"/>
              </a:spcBef>
              <a:spcAft>
                <a:spcPts val="500"/>
              </a:spcAft>
              <a:buClr>
                <a:srgbClr val="1D2763"/>
              </a:buClr>
              <a:buSzPct val="100000"/>
              <a:buNone/>
            </a:pPr>
            <a:r>
              <a:rPr lang="en-NZ" sz="2900" dirty="0"/>
              <a:t>		</a:t>
            </a:r>
            <a:r>
              <a:rPr lang="en-NZ" sz="2500" dirty="0"/>
              <a:t>(Electronically is OK)</a:t>
            </a:r>
          </a:p>
          <a:p>
            <a:pPr marL="457200" indent="-228600"/>
            <a:r>
              <a:rPr lang="en-NZ" sz="2900" dirty="0"/>
              <a:t>Before starting work</a:t>
            </a:r>
            <a:endParaRPr lang="en-NZ" sz="2900" dirty="0">
              <a:ea typeface="Calibri"/>
              <a:cs typeface="Calibri"/>
            </a:endParaRPr>
          </a:p>
          <a:p>
            <a:pPr marL="914400" lvl="1" indent="-317500">
              <a:spcBef>
                <a:spcPts val="0"/>
              </a:spcBef>
              <a:spcAft>
                <a:spcPts val="500"/>
              </a:spcAft>
              <a:buClr>
                <a:srgbClr val="1D2763"/>
              </a:buClr>
              <a:buSzPct val="100000"/>
            </a:pPr>
            <a:r>
              <a:rPr lang="en-NZ" sz="2900" dirty="0"/>
              <a:t>Check all PPE</a:t>
            </a:r>
          </a:p>
          <a:p>
            <a:pPr marL="914400" lvl="1" indent="-317500">
              <a:spcBef>
                <a:spcPts val="0"/>
              </a:spcBef>
              <a:spcAft>
                <a:spcPts val="500"/>
              </a:spcAft>
              <a:buClr>
                <a:srgbClr val="1D2763"/>
              </a:buClr>
              <a:buSzPct val="100000"/>
            </a:pPr>
            <a:r>
              <a:rPr lang="en-NZ" sz="2900" dirty="0"/>
              <a:t>Right PPE for the right job and substance</a:t>
            </a:r>
          </a:p>
          <a:p>
            <a:pPr marL="914400" lvl="1" indent="-317500">
              <a:spcBef>
                <a:spcPts val="0"/>
              </a:spcBef>
              <a:spcAft>
                <a:spcPts val="500"/>
              </a:spcAft>
              <a:buClr>
                <a:srgbClr val="1D2763"/>
              </a:buClr>
              <a:buSzPct val="100000"/>
            </a:pPr>
            <a:r>
              <a:rPr lang="en-NZ" sz="2900" dirty="0"/>
              <a:t>Check equipment</a:t>
            </a:r>
          </a:p>
          <a:p>
            <a:pPr marL="914400" lvl="1" indent="-317500">
              <a:spcBef>
                <a:spcPts val="0"/>
              </a:spcBef>
              <a:spcAft>
                <a:spcPts val="500"/>
              </a:spcAft>
              <a:buClr>
                <a:srgbClr val="1D2763"/>
              </a:buClr>
              <a:buSzPct val="100000"/>
            </a:pPr>
            <a:r>
              <a:rPr lang="en-NZ" sz="2900" dirty="0"/>
              <a:t>Check containers no leaks, appropriate for substance</a:t>
            </a:r>
          </a:p>
          <a:p>
            <a:pPr marL="457200" indent="-228600"/>
            <a:r>
              <a:rPr lang="en-NZ" sz="2900" dirty="0"/>
              <a:t>Hazardous substances are inherently dangerous but can be handled, used, and stored safety in proper controls are used. </a:t>
            </a:r>
            <a:endParaRPr lang="en-NZ" sz="2900" dirty="0">
              <a:ea typeface="Calibri"/>
              <a:cs typeface="Calibri"/>
            </a:endParaRPr>
          </a:p>
          <a:p>
            <a:pPr marL="457200" indent="-228600"/>
            <a:r>
              <a:rPr lang="en-NZ" sz="2900" dirty="0"/>
              <a:t>Any questions check with supervisor or the health and safety team</a:t>
            </a:r>
          </a:p>
          <a:p>
            <a:pPr marL="457200" indent="-228600"/>
            <a:endParaRPr lang="en-NZ" sz="2900" dirty="0">
              <a:ea typeface="Calibri"/>
              <a:cs typeface="Calibri"/>
            </a:endParaRPr>
          </a:p>
          <a:p>
            <a:pPr algn="ctr"/>
            <a:r>
              <a:rPr lang="en-NZ" sz="5800" b="1" u="sng" dirty="0">
                <a:solidFill>
                  <a:srgbClr val="FF0000"/>
                </a:solidFill>
              </a:rPr>
              <a:t>Only work if it is safe to do so</a:t>
            </a:r>
            <a:endParaRPr lang="en-NZ" sz="5800" b="1" u="sng" dirty="0">
              <a:solidFill>
                <a:srgbClr val="FF0000"/>
              </a:solidFill>
              <a:ea typeface="Calibri"/>
              <a:cs typeface="Calibri"/>
            </a:endParaRPr>
          </a:p>
        </p:txBody>
      </p:sp>
      <p:pic>
        <p:nvPicPr>
          <p:cNvPr id="4" name="Picture 4" descr="Logo&#10;&#10;Description automatically generated">
            <a:extLst>
              <a:ext uri="{FF2B5EF4-FFF2-40B4-BE49-F238E27FC236}">
                <a16:creationId xmlns:a16="http://schemas.microsoft.com/office/drawing/2014/main" id="{DAED614B-23EF-4F4E-4649-F6879A73E372}"/>
              </a:ext>
            </a:extLst>
          </p:cNvPr>
          <p:cNvPicPr>
            <a:picLocks noChangeAspect="1"/>
          </p:cNvPicPr>
          <p:nvPr/>
        </p:nvPicPr>
        <p:blipFill>
          <a:blip r:embed="rId2"/>
          <a:stretch>
            <a:fillRect/>
          </a:stretch>
        </p:blipFill>
        <p:spPr>
          <a:xfrm>
            <a:off x="7557106" y="623352"/>
            <a:ext cx="3576032" cy="2805648"/>
          </a:xfrm>
          <a:prstGeom prst="rect">
            <a:avLst/>
          </a:prstGeom>
        </p:spPr>
      </p:pic>
    </p:spTree>
    <p:extLst>
      <p:ext uri="{BB962C8B-B14F-4D97-AF65-F5344CB8AC3E}">
        <p14:creationId xmlns:p14="http://schemas.microsoft.com/office/powerpoint/2010/main" val="249775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EA33F3-CC15-F9EB-66A4-A527E1172D01}"/>
              </a:ext>
            </a:extLst>
          </p:cNvPr>
          <p:cNvSpPr>
            <a:spLocks noGrp="1"/>
          </p:cNvSpPr>
          <p:nvPr>
            <p:ph sz="quarter" idx="10"/>
          </p:nvPr>
        </p:nvSpPr>
        <p:spPr/>
        <p:txBody>
          <a:bodyPr/>
          <a:lstStyle/>
          <a:p>
            <a:r>
              <a:rPr lang="mi-NZ"/>
              <a:t>Overview</a:t>
            </a:r>
            <a:endParaRPr lang="en-NZ"/>
          </a:p>
        </p:txBody>
      </p:sp>
      <p:sp>
        <p:nvSpPr>
          <p:cNvPr id="4" name="Shape 64">
            <a:extLst>
              <a:ext uri="{FF2B5EF4-FFF2-40B4-BE49-F238E27FC236}">
                <a16:creationId xmlns:a16="http://schemas.microsoft.com/office/drawing/2014/main" id="{504386D6-8A03-C915-CD40-788DD47F8111}"/>
              </a:ext>
            </a:extLst>
          </p:cNvPr>
          <p:cNvSpPr txBox="1">
            <a:spLocks noGrp="1"/>
          </p:cNvSpPr>
          <p:nvPr>
            <p:ph type="body" sz="quarter" idx="11"/>
          </p:nvPr>
        </p:nvSpPr>
        <p:spPr>
          <a:xfrm>
            <a:off x="627063" y="977371"/>
            <a:ext cx="10928350" cy="4993218"/>
          </a:xfrm>
          <a:prstGeom prst="rect">
            <a:avLst/>
          </a:prstGeom>
          <a:ln w="9525" cap="flat" cmpd="sng">
            <a:solidFill>
              <a:srgbClr val="FFFFFF"/>
            </a:solidFill>
            <a:prstDash val="solid"/>
            <a:round/>
            <a:headEnd type="none" w="med" len="med"/>
            <a:tailEnd type="none" w="med" len="med"/>
          </a:ln>
        </p:spPr>
        <p:txBody>
          <a:bodyPr wrap="square" lIns="91425" tIns="91425" rIns="91425" bIns="91425" numCol="1" anchor="t" anchorCtr="0">
            <a:noAutofit/>
          </a:bodyPr>
          <a:lstStyle/>
          <a:p>
            <a:pPr marL="457200" indent="-355600" algn="ctr">
              <a:buSzPct val="100000"/>
            </a:pPr>
            <a:r>
              <a:rPr lang="en-NZ" b="1"/>
              <a:t>109 New Zealanders died in the workplace in 2019</a:t>
            </a:r>
          </a:p>
          <a:p>
            <a:pPr marL="457200" indent="-355600" algn="ctr">
              <a:buSzPct val="100000"/>
            </a:pPr>
            <a:endParaRPr lang="en-NZ" sz="1400" b="1"/>
          </a:p>
          <a:p>
            <a:pPr marL="457200" indent="-355600">
              <a:buSzPct val="100000"/>
            </a:pPr>
            <a:r>
              <a:rPr lang="en-NZ"/>
              <a:t>Estimated 500 - 800 New Zealanders die from occupational illness every year</a:t>
            </a:r>
          </a:p>
          <a:p>
            <a:pPr marL="914400" lvl="1" indent="-317500">
              <a:spcBef>
                <a:spcPts val="0"/>
              </a:spcBef>
              <a:buClr>
                <a:srgbClr val="1D2763"/>
              </a:buClr>
              <a:buSzPct val="100000"/>
            </a:pPr>
            <a:r>
              <a:rPr lang="en-NZ" sz="1600">
                <a:solidFill>
                  <a:srgbClr val="1D2763"/>
                </a:solidFill>
              </a:rPr>
              <a:t>Approx. 220 related to asbestos</a:t>
            </a:r>
          </a:p>
          <a:p>
            <a:pPr marL="596900" lvl="1" indent="0">
              <a:spcBef>
                <a:spcPts val="0"/>
              </a:spcBef>
              <a:buClr>
                <a:srgbClr val="1D2763"/>
              </a:buClr>
              <a:buSzPct val="100000"/>
              <a:buNone/>
            </a:pPr>
            <a:endParaRPr lang="en-NZ" sz="1600">
              <a:solidFill>
                <a:srgbClr val="1D2763"/>
              </a:solidFill>
            </a:endParaRPr>
          </a:p>
          <a:p>
            <a:pPr marL="457200" indent="-355600">
              <a:buSzPct val="100000"/>
            </a:pPr>
            <a:r>
              <a:rPr lang="en-NZ"/>
              <a:t>WorkSafe administers hazardous substance regulations</a:t>
            </a:r>
          </a:p>
          <a:p>
            <a:pPr marL="914400" lvl="1" indent="-317500">
              <a:spcBef>
                <a:spcPts val="0"/>
              </a:spcBef>
              <a:buClr>
                <a:srgbClr val="1D2763"/>
              </a:buClr>
              <a:buSzPct val="100000"/>
            </a:pPr>
            <a:r>
              <a:rPr lang="en-NZ" sz="1600">
                <a:solidFill>
                  <a:srgbClr val="1D2763"/>
                </a:solidFill>
              </a:rPr>
              <a:t>Previously carried out by Environmental Protection Agency </a:t>
            </a:r>
          </a:p>
          <a:p>
            <a:pPr marL="596900" lvl="1" indent="0">
              <a:spcBef>
                <a:spcPts val="0"/>
              </a:spcBef>
              <a:buClr>
                <a:srgbClr val="1D2763"/>
              </a:buClr>
              <a:buSzPct val="100000"/>
              <a:buNone/>
            </a:pPr>
            <a:endParaRPr lang="en-NZ" sz="1600">
              <a:solidFill>
                <a:srgbClr val="1D2763"/>
              </a:solidFill>
            </a:endParaRPr>
          </a:p>
          <a:p>
            <a:pPr marL="457200" indent="-355600">
              <a:buSzPct val="100000"/>
            </a:pPr>
            <a:r>
              <a:rPr lang="en-NZ"/>
              <a:t>Hazardous substances are substances that are:</a:t>
            </a:r>
          </a:p>
          <a:p>
            <a:pPr marL="914400" lvl="1" indent="-317500">
              <a:spcBef>
                <a:spcPts val="0"/>
              </a:spcBef>
              <a:buClr>
                <a:srgbClr val="1D2763"/>
              </a:buClr>
              <a:buSzPct val="100000"/>
            </a:pPr>
            <a:r>
              <a:rPr lang="en-NZ" sz="1600">
                <a:solidFill>
                  <a:srgbClr val="1D2763"/>
                </a:solidFill>
              </a:rPr>
              <a:t>Explosive</a:t>
            </a:r>
          </a:p>
          <a:p>
            <a:pPr marL="914400" lvl="1" indent="-317500">
              <a:spcBef>
                <a:spcPts val="0"/>
              </a:spcBef>
              <a:buClr>
                <a:srgbClr val="1D2763"/>
              </a:buClr>
              <a:buSzPct val="100000"/>
            </a:pPr>
            <a:r>
              <a:rPr lang="en-NZ" sz="1600">
                <a:solidFill>
                  <a:srgbClr val="1D2763"/>
                </a:solidFill>
              </a:rPr>
              <a:t>Flammable</a:t>
            </a:r>
          </a:p>
          <a:p>
            <a:pPr marL="914400" lvl="1" indent="-317500">
              <a:spcBef>
                <a:spcPts val="0"/>
              </a:spcBef>
              <a:buClr>
                <a:srgbClr val="1D2763"/>
              </a:buClr>
              <a:buSzPct val="100000"/>
            </a:pPr>
            <a:r>
              <a:rPr lang="en-NZ" sz="1600">
                <a:solidFill>
                  <a:srgbClr val="1D2763"/>
                </a:solidFill>
              </a:rPr>
              <a:t>Oxidising</a:t>
            </a:r>
          </a:p>
          <a:p>
            <a:pPr marL="914400" lvl="1" indent="-317500">
              <a:spcBef>
                <a:spcPts val="0"/>
              </a:spcBef>
              <a:buClr>
                <a:srgbClr val="1D2763"/>
              </a:buClr>
              <a:buSzPct val="100000"/>
            </a:pPr>
            <a:r>
              <a:rPr lang="en-NZ" sz="1600">
                <a:solidFill>
                  <a:srgbClr val="1D2763"/>
                </a:solidFill>
              </a:rPr>
              <a:t>Toxic</a:t>
            </a:r>
          </a:p>
          <a:p>
            <a:pPr marL="914400" lvl="1" indent="-317500">
              <a:spcBef>
                <a:spcPts val="0"/>
              </a:spcBef>
              <a:buClr>
                <a:srgbClr val="1D2763"/>
              </a:buClr>
              <a:buSzPct val="100000"/>
            </a:pPr>
            <a:r>
              <a:rPr lang="en-NZ" sz="1600">
                <a:solidFill>
                  <a:srgbClr val="1D2763"/>
                </a:solidFill>
              </a:rPr>
              <a:t>Corrosive</a:t>
            </a:r>
          </a:p>
          <a:p>
            <a:pPr marL="914400" lvl="1" indent="-317500">
              <a:spcBef>
                <a:spcPts val="0"/>
              </a:spcBef>
              <a:buClr>
                <a:srgbClr val="1D2763"/>
              </a:buClr>
              <a:buSzPct val="100000"/>
            </a:pPr>
            <a:r>
              <a:rPr lang="en-NZ" sz="1600">
                <a:solidFill>
                  <a:srgbClr val="1D2763"/>
                </a:solidFill>
              </a:rPr>
              <a:t>Toxic To The Environment (Ecotoxic)</a:t>
            </a:r>
          </a:p>
          <a:p>
            <a:pPr>
              <a:buNone/>
            </a:pPr>
            <a:endParaRPr>
              <a:solidFill>
                <a:srgbClr val="1D2763"/>
              </a:solidFill>
            </a:endParaRPr>
          </a:p>
        </p:txBody>
      </p:sp>
      <p:pic>
        <p:nvPicPr>
          <p:cNvPr id="5" name="Picture 4" descr="A picture containing bottle, plastic, plastic bottle, LEGO&#10;&#10;Description automatically generated">
            <a:extLst>
              <a:ext uri="{FF2B5EF4-FFF2-40B4-BE49-F238E27FC236}">
                <a16:creationId xmlns:a16="http://schemas.microsoft.com/office/drawing/2014/main" id="{E99052BE-B372-DDB6-BED2-0CB7DB74CC95}"/>
              </a:ext>
            </a:extLst>
          </p:cNvPr>
          <p:cNvPicPr>
            <a:picLocks noChangeAspect="1"/>
          </p:cNvPicPr>
          <p:nvPr/>
        </p:nvPicPr>
        <p:blipFill>
          <a:blip r:embed="rId2"/>
          <a:stretch>
            <a:fillRect/>
          </a:stretch>
        </p:blipFill>
        <p:spPr>
          <a:xfrm>
            <a:off x="6718040" y="3195857"/>
            <a:ext cx="5244289" cy="2644106"/>
          </a:xfrm>
          <a:prstGeom prst="rect">
            <a:avLst/>
          </a:prstGeom>
        </p:spPr>
      </p:pic>
    </p:spTree>
    <p:extLst>
      <p:ext uri="{BB962C8B-B14F-4D97-AF65-F5344CB8AC3E}">
        <p14:creationId xmlns:p14="http://schemas.microsoft.com/office/powerpoint/2010/main" val="1411207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B26ADF-5C9B-FD37-DBF7-D81D10F6968A}"/>
              </a:ext>
            </a:extLst>
          </p:cNvPr>
          <p:cNvSpPr>
            <a:spLocks noGrp="1"/>
          </p:cNvSpPr>
          <p:nvPr>
            <p:ph sz="quarter" idx="10"/>
          </p:nvPr>
        </p:nvSpPr>
        <p:spPr/>
        <p:txBody>
          <a:bodyPr/>
          <a:lstStyle/>
          <a:p>
            <a:r>
              <a:rPr lang="mi-NZ" err="1">
                <a:ea typeface="Calibri"/>
              </a:rPr>
              <a:t>Any</a:t>
            </a:r>
            <a:r>
              <a:rPr lang="mi-NZ">
                <a:ea typeface="Calibri"/>
              </a:rPr>
              <a:t> </a:t>
            </a:r>
            <a:r>
              <a:rPr lang="mi-NZ" err="1">
                <a:ea typeface="Calibri"/>
              </a:rPr>
              <a:t>Questions</a:t>
            </a:r>
            <a:r>
              <a:rPr lang="mi-NZ">
                <a:ea typeface="Calibri"/>
              </a:rPr>
              <a:t>?</a:t>
            </a:r>
          </a:p>
        </p:txBody>
      </p:sp>
      <p:sp>
        <p:nvSpPr>
          <p:cNvPr id="3" name="Text Placeholder 2">
            <a:extLst>
              <a:ext uri="{FF2B5EF4-FFF2-40B4-BE49-F238E27FC236}">
                <a16:creationId xmlns:a16="http://schemas.microsoft.com/office/drawing/2014/main" id="{F0801D8A-92E8-9AC0-EA5B-AEC042BEDFC1}"/>
              </a:ext>
            </a:extLst>
          </p:cNvPr>
          <p:cNvSpPr>
            <a:spLocks noGrp="1"/>
          </p:cNvSpPr>
          <p:nvPr>
            <p:ph type="body" sz="quarter" idx="11"/>
          </p:nvPr>
        </p:nvSpPr>
        <p:spPr>
          <a:xfrm>
            <a:off x="626934" y="789167"/>
            <a:ext cx="10928007" cy="4701961"/>
          </a:xfrm>
        </p:spPr>
        <p:txBody>
          <a:bodyPr numCol="1">
            <a:normAutofit/>
          </a:bodyPr>
          <a:lstStyle/>
          <a:p>
            <a:pPr marL="457200" indent="-228600"/>
            <a:endParaRPr lang="en-US" sz="1800">
              <a:solidFill>
                <a:srgbClr val="0A5075"/>
              </a:solidFill>
              <a:ea typeface="Calibri"/>
              <a:cs typeface="Calibri"/>
            </a:endParaRPr>
          </a:p>
          <a:p>
            <a:pPr marL="457200" indent="-228600"/>
            <a:endParaRPr lang="en-NZ" sz="1800">
              <a:ea typeface="Calibri"/>
              <a:cs typeface="Calibri"/>
            </a:endParaRPr>
          </a:p>
          <a:p>
            <a:pPr marL="914400" lvl="1" indent="-317500">
              <a:spcBef>
                <a:spcPts val="0"/>
              </a:spcBef>
              <a:spcAft>
                <a:spcPts val="500"/>
              </a:spcAft>
              <a:buClr>
                <a:srgbClr val="1D2763"/>
              </a:buClr>
              <a:buSzPct val="100000"/>
            </a:pPr>
            <a:endParaRPr lang="en-US" sz="1200">
              <a:solidFill>
                <a:srgbClr val="1D2763"/>
              </a:solidFill>
            </a:endParaRPr>
          </a:p>
          <a:p>
            <a:endParaRPr lang="en-NZ"/>
          </a:p>
        </p:txBody>
      </p:sp>
      <p:pic>
        <p:nvPicPr>
          <p:cNvPr id="5" name="Picture 5" descr="Icon&#10;&#10;Description automatically generated">
            <a:extLst>
              <a:ext uri="{FF2B5EF4-FFF2-40B4-BE49-F238E27FC236}">
                <a16:creationId xmlns:a16="http://schemas.microsoft.com/office/drawing/2014/main" id="{74DF259E-C739-72BB-A8F0-F0785527EE03}"/>
              </a:ext>
            </a:extLst>
          </p:cNvPr>
          <p:cNvPicPr>
            <a:picLocks noChangeAspect="1"/>
          </p:cNvPicPr>
          <p:nvPr/>
        </p:nvPicPr>
        <p:blipFill>
          <a:blip r:embed="rId2"/>
          <a:stretch>
            <a:fillRect/>
          </a:stretch>
        </p:blipFill>
        <p:spPr>
          <a:xfrm>
            <a:off x="3482939" y="1293241"/>
            <a:ext cx="3762053" cy="3766373"/>
          </a:xfrm>
          <a:prstGeom prst="rect">
            <a:avLst/>
          </a:prstGeom>
        </p:spPr>
      </p:pic>
    </p:spTree>
    <p:extLst>
      <p:ext uri="{BB962C8B-B14F-4D97-AF65-F5344CB8AC3E}">
        <p14:creationId xmlns:p14="http://schemas.microsoft.com/office/powerpoint/2010/main" val="865349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73853-E4CB-6016-E153-D41E050B01BC}"/>
              </a:ext>
            </a:extLst>
          </p:cNvPr>
          <p:cNvSpPr>
            <a:spLocks noGrp="1"/>
          </p:cNvSpPr>
          <p:nvPr>
            <p:ph sz="quarter" idx="10"/>
          </p:nvPr>
        </p:nvSpPr>
        <p:spPr/>
        <p:txBody>
          <a:bodyPr/>
          <a:lstStyle/>
          <a:p>
            <a:endParaRPr lang="en-NZ"/>
          </a:p>
        </p:txBody>
      </p:sp>
      <p:sp>
        <p:nvSpPr>
          <p:cNvPr id="3" name="Text Placeholder 2">
            <a:extLst>
              <a:ext uri="{FF2B5EF4-FFF2-40B4-BE49-F238E27FC236}">
                <a16:creationId xmlns:a16="http://schemas.microsoft.com/office/drawing/2014/main" id="{954E072E-B65D-C8D0-86F4-A369889953E3}"/>
              </a:ext>
            </a:extLst>
          </p:cNvPr>
          <p:cNvSpPr>
            <a:spLocks noGrp="1"/>
          </p:cNvSpPr>
          <p:nvPr>
            <p:ph type="body" sz="quarter" idx="11"/>
          </p:nvPr>
        </p:nvSpPr>
        <p:spPr/>
        <p:txBody>
          <a:bodyPr/>
          <a:lstStyle/>
          <a:p>
            <a:endParaRPr lang="en-NZ"/>
          </a:p>
        </p:txBody>
      </p:sp>
    </p:spTree>
    <p:extLst>
      <p:ext uri="{BB962C8B-B14F-4D97-AF65-F5344CB8AC3E}">
        <p14:creationId xmlns:p14="http://schemas.microsoft.com/office/powerpoint/2010/main" val="2874690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33A97F-559E-2CB4-70D4-99CF21725B05}"/>
              </a:ext>
            </a:extLst>
          </p:cNvPr>
          <p:cNvSpPr>
            <a:spLocks noGrp="1"/>
          </p:cNvSpPr>
          <p:nvPr>
            <p:ph sz="quarter" idx="10"/>
          </p:nvPr>
        </p:nvSpPr>
        <p:spPr/>
        <p:txBody>
          <a:bodyPr/>
          <a:lstStyle/>
          <a:p>
            <a:r>
              <a:rPr lang="en-NZ" dirty="0"/>
              <a:t>NOTES FOR CHANGES</a:t>
            </a:r>
          </a:p>
          <a:p>
            <a:endParaRPr lang="en-NZ" dirty="0"/>
          </a:p>
        </p:txBody>
      </p:sp>
      <p:sp>
        <p:nvSpPr>
          <p:cNvPr id="3" name="Text Placeholder 2">
            <a:extLst>
              <a:ext uri="{FF2B5EF4-FFF2-40B4-BE49-F238E27FC236}">
                <a16:creationId xmlns:a16="http://schemas.microsoft.com/office/drawing/2014/main" id="{0DE42C05-7BDD-BA15-A019-CBDD73ED3B82}"/>
              </a:ext>
            </a:extLst>
          </p:cNvPr>
          <p:cNvSpPr>
            <a:spLocks noGrp="1"/>
          </p:cNvSpPr>
          <p:nvPr>
            <p:ph type="body" sz="quarter" idx="11"/>
          </p:nvPr>
        </p:nvSpPr>
        <p:spPr/>
        <p:txBody>
          <a:bodyPr/>
          <a:lstStyle/>
          <a:p>
            <a:pPr marL="0" marR="0">
              <a:spcBef>
                <a:spcPts val="0"/>
              </a:spcBef>
              <a:spcAft>
                <a:spcPts val="0"/>
              </a:spcAft>
            </a:pPr>
            <a:r>
              <a:rPr lang="en-NZ" sz="1800" dirty="0">
                <a:effectLst/>
                <a:latin typeface="Calibri" panose="020F0502020204030204" pitchFamily="34" charset="0"/>
              </a:rPr>
              <a:t> </a:t>
            </a:r>
          </a:p>
          <a:p>
            <a:pPr marL="0" marR="0">
              <a:spcBef>
                <a:spcPts val="0"/>
              </a:spcBef>
              <a:spcAft>
                <a:spcPts val="0"/>
              </a:spcAft>
            </a:pPr>
            <a:r>
              <a:rPr lang="en-NZ" sz="1800" dirty="0">
                <a:effectLst/>
                <a:latin typeface="Calibri" panose="020F0502020204030204" pitchFamily="34" charset="0"/>
              </a:rPr>
              <a:t>Add picture etc of hazardous substances in situ at WWL</a:t>
            </a:r>
          </a:p>
          <a:p>
            <a:pPr marL="0" marR="0">
              <a:spcBef>
                <a:spcPts val="0"/>
              </a:spcBef>
              <a:spcAft>
                <a:spcPts val="0"/>
              </a:spcAft>
            </a:pPr>
            <a:r>
              <a:rPr lang="en-NZ" sz="1800" dirty="0">
                <a:effectLst/>
                <a:latin typeface="Calibri" panose="020F0502020204030204" pitchFamily="34" charset="0"/>
              </a:rPr>
              <a:t>Spend more time on classification</a:t>
            </a:r>
          </a:p>
          <a:p>
            <a:pPr marL="0" marR="0">
              <a:spcBef>
                <a:spcPts val="0"/>
              </a:spcBef>
              <a:spcAft>
                <a:spcPts val="0"/>
              </a:spcAft>
            </a:pPr>
            <a:r>
              <a:rPr lang="en-NZ" sz="1800" dirty="0">
                <a:effectLst/>
                <a:latin typeface="Calibri" panose="020F0502020204030204" pitchFamily="34" charset="0"/>
              </a:rPr>
              <a:t>More detail on what stuff can do to you - e.g., HFA, CL2, Fl2 becoming dusty - teaspoon or Sodium Fluoride can kill you </a:t>
            </a:r>
          </a:p>
          <a:p>
            <a:pPr marL="0" marR="0">
              <a:spcBef>
                <a:spcPts val="0"/>
              </a:spcBef>
              <a:spcAft>
                <a:spcPts val="0"/>
              </a:spcAft>
            </a:pPr>
            <a:r>
              <a:rPr lang="en-NZ" sz="1800" dirty="0">
                <a:effectLst/>
                <a:latin typeface="Calibri" panose="020F0502020204030204" pitchFamily="34" charset="0"/>
              </a:rPr>
              <a:t>Blow up SDS to make it bigger</a:t>
            </a:r>
          </a:p>
          <a:p>
            <a:pPr marL="0" marR="0">
              <a:spcBef>
                <a:spcPts val="0"/>
              </a:spcBef>
              <a:spcAft>
                <a:spcPts val="0"/>
              </a:spcAft>
            </a:pPr>
            <a:r>
              <a:rPr lang="en-NZ" sz="1800" dirty="0">
                <a:effectLst/>
                <a:latin typeface="Calibri" panose="020F0502020204030204" pitchFamily="34" charset="0"/>
              </a:rPr>
              <a:t>More detail on evacuation detail </a:t>
            </a:r>
          </a:p>
          <a:p>
            <a:pPr marL="0" marR="0">
              <a:spcBef>
                <a:spcPts val="0"/>
              </a:spcBef>
              <a:spcAft>
                <a:spcPts val="0"/>
              </a:spcAft>
            </a:pPr>
            <a:r>
              <a:rPr lang="en-NZ" sz="1800" dirty="0">
                <a:effectLst/>
                <a:latin typeface="Calibri" panose="020F0502020204030204" pitchFamily="34" charset="0"/>
              </a:rPr>
              <a:t>Picture of ERP tube</a:t>
            </a:r>
          </a:p>
          <a:p>
            <a:endParaRPr lang="en-NZ" dirty="0"/>
          </a:p>
        </p:txBody>
      </p:sp>
    </p:spTree>
    <p:extLst>
      <p:ext uri="{BB962C8B-B14F-4D97-AF65-F5344CB8AC3E}">
        <p14:creationId xmlns:p14="http://schemas.microsoft.com/office/powerpoint/2010/main" val="169690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1E20CF-F78B-9798-83BE-FC15B3FAA9A9}"/>
              </a:ext>
            </a:extLst>
          </p:cNvPr>
          <p:cNvSpPr>
            <a:spLocks noGrp="1"/>
          </p:cNvSpPr>
          <p:nvPr>
            <p:ph sz="quarter" idx="10"/>
          </p:nvPr>
        </p:nvSpPr>
        <p:spPr/>
        <p:txBody>
          <a:bodyPr/>
          <a:lstStyle/>
          <a:p>
            <a:r>
              <a:rPr lang="mi-NZ" dirty="0" err="1"/>
              <a:t>Why</a:t>
            </a:r>
            <a:r>
              <a:rPr lang="mi-NZ" dirty="0"/>
              <a:t> </a:t>
            </a:r>
            <a:r>
              <a:rPr lang="mi-NZ" dirty="0" err="1"/>
              <a:t>Hazardous</a:t>
            </a:r>
            <a:r>
              <a:rPr lang="mi-NZ" dirty="0"/>
              <a:t> </a:t>
            </a:r>
            <a:r>
              <a:rPr lang="mi-NZ" dirty="0" err="1"/>
              <a:t>Substances</a:t>
            </a:r>
            <a:r>
              <a:rPr lang="mi-NZ" dirty="0"/>
              <a:t> </a:t>
            </a:r>
            <a:r>
              <a:rPr lang="mi-NZ" dirty="0" err="1"/>
              <a:t>Training</a:t>
            </a:r>
            <a:endParaRPr lang="en-NZ" dirty="0"/>
          </a:p>
        </p:txBody>
      </p:sp>
      <p:sp>
        <p:nvSpPr>
          <p:cNvPr id="3" name="Text Placeholder 2">
            <a:extLst>
              <a:ext uri="{FF2B5EF4-FFF2-40B4-BE49-F238E27FC236}">
                <a16:creationId xmlns:a16="http://schemas.microsoft.com/office/drawing/2014/main" id="{9A08AEF7-5BD5-3E6F-CC38-181A2177570B}"/>
              </a:ext>
            </a:extLst>
          </p:cNvPr>
          <p:cNvSpPr>
            <a:spLocks noGrp="1"/>
          </p:cNvSpPr>
          <p:nvPr>
            <p:ph type="body" sz="quarter" idx="11"/>
          </p:nvPr>
        </p:nvSpPr>
        <p:spPr/>
        <p:txBody>
          <a:bodyPr numCol="1"/>
          <a:lstStyle/>
          <a:p>
            <a:pPr>
              <a:buNone/>
            </a:pPr>
            <a:r>
              <a:rPr lang="en-US" sz="2400"/>
              <a:t>Health and Safety at Work (Hazardous Substance) Regulations 2017 came into force 1 December 2017</a:t>
            </a:r>
          </a:p>
          <a:p>
            <a:pPr>
              <a:buNone/>
            </a:pPr>
            <a:endParaRPr lang="en-US" sz="2400"/>
          </a:p>
          <a:p>
            <a:pPr marL="457200" indent="-381000">
              <a:buSzPct val="100000"/>
            </a:pPr>
            <a:r>
              <a:rPr lang="en-US" sz="2400"/>
              <a:t>Hazardous Substances regulated by WorkSafe</a:t>
            </a:r>
          </a:p>
          <a:p>
            <a:pPr marL="914400" lvl="1" indent="-355600">
              <a:spcBef>
                <a:spcPts val="0"/>
              </a:spcBef>
              <a:buClr>
                <a:srgbClr val="1D2763"/>
              </a:buClr>
              <a:buSzPct val="100000"/>
            </a:pPr>
            <a:r>
              <a:rPr lang="en-US" sz="2000">
                <a:solidFill>
                  <a:srgbClr val="1D2763"/>
                </a:solidFill>
              </a:rPr>
              <a:t>Previously NZ Environmental Protection Agency</a:t>
            </a:r>
            <a:r>
              <a:rPr lang="en-US" sz="2400">
                <a:solidFill>
                  <a:srgbClr val="1D2763"/>
                </a:solidFill>
              </a:rPr>
              <a:t> </a:t>
            </a:r>
          </a:p>
          <a:p>
            <a:pPr marL="558800" lvl="1" indent="0">
              <a:spcBef>
                <a:spcPts val="0"/>
              </a:spcBef>
              <a:buClr>
                <a:srgbClr val="1D2763"/>
              </a:buClr>
              <a:buSzPct val="100000"/>
              <a:buNone/>
            </a:pPr>
            <a:endParaRPr lang="en-US" sz="2400">
              <a:solidFill>
                <a:srgbClr val="1D2763"/>
              </a:solidFill>
            </a:endParaRPr>
          </a:p>
          <a:p>
            <a:pPr marL="457200" indent="-381000">
              <a:buSzPct val="100000"/>
            </a:pPr>
            <a:r>
              <a:rPr lang="en-US" sz="2400"/>
              <a:t>No longer require Approved Handlers</a:t>
            </a:r>
          </a:p>
          <a:p>
            <a:pPr marL="914400" lvl="1" indent="-355600">
              <a:spcBef>
                <a:spcPts val="0"/>
              </a:spcBef>
              <a:buClr>
                <a:srgbClr val="1D2763"/>
              </a:buClr>
              <a:buSzPct val="100000"/>
            </a:pPr>
            <a:r>
              <a:rPr lang="en-US" sz="2000">
                <a:solidFill>
                  <a:srgbClr val="1D2763"/>
                </a:solidFill>
              </a:rPr>
              <a:t>Being replaced with ‘</a:t>
            </a:r>
            <a:r>
              <a:rPr lang="en-US" sz="2000" b="1">
                <a:solidFill>
                  <a:srgbClr val="1D2763"/>
                </a:solidFill>
              </a:rPr>
              <a:t>everyone will be trained</a:t>
            </a:r>
            <a:r>
              <a:rPr lang="en-US" sz="2000">
                <a:solidFill>
                  <a:srgbClr val="1D2763"/>
                </a:solidFill>
              </a:rPr>
              <a:t>’</a:t>
            </a:r>
          </a:p>
          <a:p>
            <a:endParaRPr lang="en-NZ"/>
          </a:p>
        </p:txBody>
      </p:sp>
      <p:pic>
        <p:nvPicPr>
          <p:cNvPr id="7" name="Picture 6">
            <a:extLst>
              <a:ext uri="{FF2B5EF4-FFF2-40B4-BE49-F238E27FC236}">
                <a16:creationId xmlns:a16="http://schemas.microsoft.com/office/drawing/2014/main" id="{3F775FCA-480D-B0FF-7814-2692F2551AAA}"/>
              </a:ext>
            </a:extLst>
          </p:cNvPr>
          <p:cNvPicPr>
            <a:picLocks noChangeAspect="1"/>
          </p:cNvPicPr>
          <p:nvPr/>
        </p:nvPicPr>
        <p:blipFill rotWithShape="1">
          <a:blip r:embed="rId2"/>
          <a:srcRect b="14182"/>
          <a:stretch/>
        </p:blipFill>
        <p:spPr>
          <a:xfrm>
            <a:off x="7243666" y="1781821"/>
            <a:ext cx="4490746" cy="3853872"/>
          </a:xfrm>
          <a:prstGeom prst="rect">
            <a:avLst/>
          </a:prstGeom>
        </p:spPr>
      </p:pic>
      <p:pic>
        <p:nvPicPr>
          <p:cNvPr id="9" name="Picture 8" descr="A group of warning signs&#10;&#10;Description automatically generated with medium confidence">
            <a:extLst>
              <a:ext uri="{FF2B5EF4-FFF2-40B4-BE49-F238E27FC236}">
                <a16:creationId xmlns:a16="http://schemas.microsoft.com/office/drawing/2014/main" id="{B090AABC-56BC-805F-E7FC-8150B65AE0C0}"/>
              </a:ext>
            </a:extLst>
          </p:cNvPr>
          <p:cNvPicPr>
            <a:picLocks noChangeAspect="1"/>
          </p:cNvPicPr>
          <p:nvPr/>
        </p:nvPicPr>
        <p:blipFill>
          <a:blip r:embed="rId3"/>
          <a:stretch>
            <a:fillRect/>
          </a:stretch>
        </p:blipFill>
        <p:spPr>
          <a:xfrm>
            <a:off x="9273091" y="2211355"/>
            <a:ext cx="1768982" cy="746449"/>
          </a:xfrm>
          <a:prstGeom prst="rect">
            <a:avLst/>
          </a:prstGeom>
        </p:spPr>
      </p:pic>
    </p:spTree>
    <p:extLst>
      <p:ext uri="{BB962C8B-B14F-4D97-AF65-F5344CB8AC3E}">
        <p14:creationId xmlns:p14="http://schemas.microsoft.com/office/powerpoint/2010/main" val="129020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133B801A-E2F6-026E-B5BB-7B9A4577945C}"/>
              </a:ext>
            </a:extLst>
          </p:cNvPr>
          <p:cNvPicPr>
            <a:picLocks noChangeAspect="1"/>
          </p:cNvPicPr>
          <p:nvPr/>
        </p:nvPicPr>
        <p:blipFill>
          <a:blip r:embed="rId3"/>
          <a:stretch>
            <a:fillRect/>
          </a:stretch>
        </p:blipFill>
        <p:spPr>
          <a:xfrm rot="20808404">
            <a:off x="141276" y="809556"/>
            <a:ext cx="7335274" cy="2086266"/>
          </a:xfrm>
          <a:prstGeom prst="rect">
            <a:avLst/>
          </a:prstGeom>
        </p:spPr>
      </p:pic>
      <p:pic>
        <p:nvPicPr>
          <p:cNvPr id="7" name="Picture 6">
            <a:hlinkClick r:id="rId4"/>
            <a:extLst>
              <a:ext uri="{FF2B5EF4-FFF2-40B4-BE49-F238E27FC236}">
                <a16:creationId xmlns:a16="http://schemas.microsoft.com/office/drawing/2014/main" id="{17AC5CB6-C629-C6C8-641B-86D670B440B8}"/>
              </a:ext>
            </a:extLst>
          </p:cNvPr>
          <p:cNvPicPr>
            <a:picLocks noChangeAspect="1"/>
          </p:cNvPicPr>
          <p:nvPr/>
        </p:nvPicPr>
        <p:blipFill>
          <a:blip r:embed="rId5"/>
          <a:stretch>
            <a:fillRect/>
          </a:stretch>
        </p:blipFill>
        <p:spPr>
          <a:xfrm>
            <a:off x="0" y="3611418"/>
            <a:ext cx="4162331" cy="1572301"/>
          </a:xfrm>
          <a:prstGeom prst="rect">
            <a:avLst/>
          </a:prstGeom>
        </p:spPr>
      </p:pic>
      <p:pic>
        <p:nvPicPr>
          <p:cNvPr id="9" name="Picture 8">
            <a:hlinkClick r:id="rId6"/>
            <a:extLst>
              <a:ext uri="{FF2B5EF4-FFF2-40B4-BE49-F238E27FC236}">
                <a16:creationId xmlns:a16="http://schemas.microsoft.com/office/drawing/2014/main" id="{31E90E9A-CEA6-2D67-8D45-CA33E6181E94}"/>
              </a:ext>
            </a:extLst>
          </p:cNvPr>
          <p:cNvPicPr>
            <a:picLocks noChangeAspect="1"/>
          </p:cNvPicPr>
          <p:nvPr/>
        </p:nvPicPr>
        <p:blipFill rotWithShape="1">
          <a:blip r:embed="rId7"/>
          <a:srcRect b="8983"/>
          <a:stretch/>
        </p:blipFill>
        <p:spPr>
          <a:xfrm>
            <a:off x="5731728" y="1303296"/>
            <a:ext cx="6106377" cy="1378625"/>
          </a:xfrm>
          <a:prstGeom prst="rect">
            <a:avLst/>
          </a:prstGeom>
        </p:spPr>
      </p:pic>
      <p:pic>
        <p:nvPicPr>
          <p:cNvPr id="11" name="Picture 10">
            <a:hlinkClick r:id="rId8"/>
            <a:extLst>
              <a:ext uri="{FF2B5EF4-FFF2-40B4-BE49-F238E27FC236}">
                <a16:creationId xmlns:a16="http://schemas.microsoft.com/office/drawing/2014/main" id="{05DE97C0-BCE3-457B-9AC1-EDC09A090327}"/>
              </a:ext>
            </a:extLst>
          </p:cNvPr>
          <p:cNvPicPr>
            <a:picLocks noChangeAspect="1"/>
          </p:cNvPicPr>
          <p:nvPr/>
        </p:nvPicPr>
        <p:blipFill>
          <a:blip r:embed="rId9">
            <a:clrChange>
              <a:clrFrom>
                <a:srgbClr val="F9FAF8"/>
              </a:clrFrom>
              <a:clrTo>
                <a:srgbClr val="F9FAF8">
                  <a:alpha val="0"/>
                </a:srgbClr>
              </a:clrTo>
            </a:clrChange>
          </a:blip>
          <a:stretch>
            <a:fillRect/>
          </a:stretch>
        </p:blipFill>
        <p:spPr>
          <a:xfrm rot="697470">
            <a:off x="4127840" y="2588684"/>
            <a:ext cx="4128272" cy="1674676"/>
          </a:xfrm>
          <a:prstGeom prst="rect">
            <a:avLst/>
          </a:prstGeom>
        </p:spPr>
      </p:pic>
      <p:pic>
        <p:nvPicPr>
          <p:cNvPr id="13" name="Picture 12">
            <a:hlinkClick r:id="rId10"/>
            <a:extLst>
              <a:ext uri="{FF2B5EF4-FFF2-40B4-BE49-F238E27FC236}">
                <a16:creationId xmlns:a16="http://schemas.microsoft.com/office/drawing/2014/main" id="{3F65BF6E-096A-296A-9994-5AC8463D7F1E}"/>
              </a:ext>
            </a:extLst>
          </p:cNvPr>
          <p:cNvPicPr>
            <a:picLocks noChangeAspect="1"/>
          </p:cNvPicPr>
          <p:nvPr/>
        </p:nvPicPr>
        <p:blipFill>
          <a:blip r:embed="rId11"/>
          <a:stretch>
            <a:fillRect/>
          </a:stretch>
        </p:blipFill>
        <p:spPr>
          <a:xfrm>
            <a:off x="2314452" y="4548910"/>
            <a:ext cx="4249425" cy="1346409"/>
          </a:xfrm>
          <a:prstGeom prst="rect">
            <a:avLst/>
          </a:prstGeom>
        </p:spPr>
      </p:pic>
      <p:pic>
        <p:nvPicPr>
          <p:cNvPr id="15" name="Picture 14">
            <a:hlinkClick r:id="rId12"/>
            <a:extLst>
              <a:ext uri="{FF2B5EF4-FFF2-40B4-BE49-F238E27FC236}">
                <a16:creationId xmlns:a16="http://schemas.microsoft.com/office/drawing/2014/main" id="{566C308F-2673-AA36-707E-905F12E9D487}"/>
              </a:ext>
            </a:extLst>
          </p:cNvPr>
          <p:cNvPicPr>
            <a:picLocks noChangeAspect="1"/>
          </p:cNvPicPr>
          <p:nvPr/>
        </p:nvPicPr>
        <p:blipFill>
          <a:blip r:embed="rId13"/>
          <a:stretch>
            <a:fillRect/>
          </a:stretch>
        </p:blipFill>
        <p:spPr>
          <a:xfrm rot="21009026">
            <a:off x="7984688" y="3179195"/>
            <a:ext cx="4109514" cy="1144840"/>
          </a:xfrm>
          <a:prstGeom prst="rect">
            <a:avLst/>
          </a:prstGeom>
        </p:spPr>
      </p:pic>
      <p:pic>
        <p:nvPicPr>
          <p:cNvPr id="17" name="Picture 16">
            <a:hlinkClick r:id="rId14"/>
            <a:extLst>
              <a:ext uri="{FF2B5EF4-FFF2-40B4-BE49-F238E27FC236}">
                <a16:creationId xmlns:a16="http://schemas.microsoft.com/office/drawing/2014/main" id="{74979AE1-03CD-5197-9498-620DF9014FD5}"/>
              </a:ext>
            </a:extLst>
          </p:cNvPr>
          <p:cNvPicPr>
            <a:picLocks noChangeAspect="1"/>
          </p:cNvPicPr>
          <p:nvPr/>
        </p:nvPicPr>
        <p:blipFill>
          <a:blip r:embed="rId15"/>
          <a:stretch>
            <a:fillRect/>
          </a:stretch>
        </p:blipFill>
        <p:spPr>
          <a:xfrm>
            <a:off x="8095122" y="4631714"/>
            <a:ext cx="4032778" cy="1207733"/>
          </a:xfrm>
          <a:prstGeom prst="rect">
            <a:avLst/>
          </a:prstGeom>
        </p:spPr>
      </p:pic>
    </p:spTree>
    <p:extLst>
      <p:ext uri="{BB962C8B-B14F-4D97-AF65-F5344CB8AC3E}">
        <p14:creationId xmlns:p14="http://schemas.microsoft.com/office/powerpoint/2010/main" val="350259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59A9B5-EA9C-EAC2-4BBE-98FE48425F9A}"/>
              </a:ext>
            </a:extLst>
          </p:cNvPr>
          <p:cNvSpPr>
            <a:spLocks noGrp="1"/>
          </p:cNvSpPr>
          <p:nvPr>
            <p:ph sz="quarter" idx="10"/>
          </p:nvPr>
        </p:nvSpPr>
        <p:spPr/>
        <p:txBody>
          <a:bodyPr/>
          <a:lstStyle/>
          <a:p>
            <a:r>
              <a:rPr lang="mi-NZ"/>
              <a:t>Classification</a:t>
            </a:r>
            <a:endParaRPr lang="en-NZ"/>
          </a:p>
        </p:txBody>
      </p:sp>
      <p:sp>
        <p:nvSpPr>
          <p:cNvPr id="3" name="Text Placeholder 2">
            <a:extLst>
              <a:ext uri="{FF2B5EF4-FFF2-40B4-BE49-F238E27FC236}">
                <a16:creationId xmlns:a16="http://schemas.microsoft.com/office/drawing/2014/main" id="{B6C16862-E6C7-0A87-E915-EC497B94D77C}"/>
              </a:ext>
            </a:extLst>
          </p:cNvPr>
          <p:cNvSpPr>
            <a:spLocks noGrp="1"/>
          </p:cNvSpPr>
          <p:nvPr>
            <p:ph type="body" sz="quarter" idx="11"/>
          </p:nvPr>
        </p:nvSpPr>
        <p:spPr/>
        <p:txBody>
          <a:bodyPr numCol="1">
            <a:normAutofit fontScale="92500" lnSpcReduction="10000"/>
          </a:bodyPr>
          <a:lstStyle/>
          <a:p>
            <a:pPr>
              <a:buNone/>
            </a:pPr>
            <a:r>
              <a:rPr lang="en-US" sz="2400" dirty="0"/>
              <a:t>Hazardous substances are classified according to their hazardous properties, and often have more than one class (</a:t>
            </a:r>
            <a:r>
              <a:rPr lang="en-US" sz="2400" dirty="0" err="1"/>
              <a:t>eg</a:t>
            </a:r>
            <a:r>
              <a:rPr lang="en-US" sz="2400" dirty="0"/>
              <a:t> diesel is </a:t>
            </a:r>
            <a:r>
              <a:rPr lang="en-US" dirty="0"/>
              <a:t>class 3,6 and 9)</a:t>
            </a:r>
            <a:r>
              <a:rPr lang="en-US" sz="2400" dirty="0"/>
              <a:t>. </a:t>
            </a:r>
          </a:p>
          <a:p>
            <a:pPr>
              <a:buNone/>
            </a:pPr>
            <a:endParaRPr lang="en-US" sz="2400" dirty="0"/>
          </a:p>
          <a:p>
            <a:pPr>
              <a:buClr>
                <a:schemeClr val="dk1"/>
              </a:buClr>
              <a:buSzPct val="55000"/>
              <a:buNone/>
            </a:pPr>
            <a:r>
              <a:rPr lang="en-US" sz="2400" dirty="0"/>
              <a:t>The HSNO classes are:</a:t>
            </a:r>
          </a:p>
          <a:p>
            <a:pPr marL="457200" indent="-228600"/>
            <a:r>
              <a:rPr lang="en-US" sz="2400" dirty="0"/>
              <a:t>Class 1 – Explosives</a:t>
            </a:r>
          </a:p>
          <a:p>
            <a:pPr marL="457200" indent="-228600"/>
            <a:r>
              <a:rPr lang="en-US" sz="2400" dirty="0"/>
              <a:t>Class 2 – Flammable gases</a:t>
            </a:r>
          </a:p>
          <a:p>
            <a:pPr marL="457200" indent="-228600"/>
            <a:r>
              <a:rPr lang="en-US" sz="2400" dirty="0"/>
              <a:t>Class 3 – Flammable liquids</a:t>
            </a:r>
          </a:p>
          <a:p>
            <a:pPr marL="457200" indent="-228600"/>
            <a:r>
              <a:rPr lang="en-US" sz="2400" dirty="0"/>
              <a:t>Class 4 – Flammable solids</a:t>
            </a:r>
          </a:p>
          <a:p>
            <a:pPr marL="457200" indent="-228600"/>
            <a:r>
              <a:rPr lang="en-US" sz="2400" dirty="0"/>
              <a:t>Class 5 – </a:t>
            </a:r>
            <a:r>
              <a:rPr lang="en-US" sz="2400" dirty="0" err="1"/>
              <a:t>Oxidising</a:t>
            </a:r>
            <a:r>
              <a:rPr lang="en-US" sz="2400" dirty="0"/>
              <a:t> substances</a:t>
            </a:r>
          </a:p>
          <a:p>
            <a:pPr marL="457200" indent="-228600"/>
            <a:r>
              <a:rPr lang="en-US" sz="2400" dirty="0"/>
              <a:t>Class 6 – Substances toxic to people</a:t>
            </a:r>
          </a:p>
          <a:p>
            <a:pPr marL="457200" indent="-228600"/>
            <a:r>
              <a:rPr lang="en-US" sz="2400" dirty="0"/>
              <a:t>Class 8 – Corrosive substances</a:t>
            </a:r>
          </a:p>
          <a:p>
            <a:pPr marL="457200" indent="-228600"/>
            <a:r>
              <a:rPr lang="en-US" sz="2400" dirty="0"/>
              <a:t>Class 9 – Substances that are toxic to the environment</a:t>
            </a:r>
          </a:p>
          <a:p>
            <a:pPr>
              <a:buNone/>
            </a:pPr>
            <a:endParaRPr lang="en-US" sz="2400" b="1" dirty="0"/>
          </a:p>
          <a:p>
            <a:endParaRPr lang="en-NZ" dirty="0"/>
          </a:p>
        </p:txBody>
      </p:sp>
    </p:spTree>
    <p:extLst>
      <p:ext uri="{BB962C8B-B14F-4D97-AF65-F5344CB8AC3E}">
        <p14:creationId xmlns:p14="http://schemas.microsoft.com/office/powerpoint/2010/main" val="3107143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287DF5-F48C-2BED-CD84-B78A94CD09CF}"/>
              </a:ext>
            </a:extLst>
          </p:cNvPr>
          <p:cNvSpPr>
            <a:spLocks noGrp="1"/>
          </p:cNvSpPr>
          <p:nvPr>
            <p:ph sz="quarter" idx="10"/>
          </p:nvPr>
        </p:nvSpPr>
        <p:spPr/>
        <p:txBody>
          <a:bodyPr/>
          <a:lstStyle/>
          <a:p>
            <a:r>
              <a:rPr lang="mi-NZ" dirty="0"/>
              <a:t>HSNO Classification System</a:t>
            </a:r>
            <a:endParaRPr lang="en-NZ" dirty="0"/>
          </a:p>
        </p:txBody>
      </p:sp>
      <p:sp>
        <p:nvSpPr>
          <p:cNvPr id="4" name="Shape 105">
            <a:extLst>
              <a:ext uri="{FF2B5EF4-FFF2-40B4-BE49-F238E27FC236}">
                <a16:creationId xmlns:a16="http://schemas.microsoft.com/office/drawing/2014/main" id="{1C405E4C-CC5D-398E-84CE-DA6B84FDC793}"/>
              </a:ext>
            </a:extLst>
          </p:cNvPr>
          <p:cNvSpPr txBox="1">
            <a:spLocks noGrp="1"/>
          </p:cNvSpPr>
          <p:nvPr>
            <p:ph type="body" sz="quarter" idx="11"/>
          </p:nvPr>
        </p:nvSpPr>
        <p:spPr>
          <a:xfrm>
            <a:off x="627063" y="1268413"/>
            <a:ext cx="10928350" cy="4702175"/>
          </a:xfrm>
          <a:prstGeom prst="rect">
            <a:avLst/>
          </a:prstGeom>
          <a:ln w="9525" cap="flat" cmpd="sng">
            <a:solidFill>
              <a:srgbClr val="FFFFFF"/>
            </a:solidFill>
            <a:prstDash val="solid"/>
            <a:round/>
            <a:headEnd type="none" w="med" len="med"/>
            <a:tailEnd type="none" w="med" len="med"/>
          </a:ln>
        </p:spPr>
        <p:txBody>
          <a:bodyPr wrap="square" lIns="91425" tIns="91425" rIns="91425" bIns="91425" numCol="1" anchor="t" anchorCtr="0">
            <a:noAutofit/>
          </a:bodyPr>
          <a:lstStyle/>
          <a:p>
            <a:pPr>
              <a:buNone/>
            </a:pPr>
            <a:r>
              <a:rPr lang="en-NZ"/>
              <a:t>The HSNO system uses numbered classes and subclasses to indicate the hazardous properties of a substance</a:t>
            </a:r>
          </a:p>
        </p:txBody>
      </p:sp>
      <p:pic>
        <p:nvPicPr>
          <p:cNvPr id="5" name="Shape 102" descr="Capture.JPG">
            <a:extLst>
              <a:ext uri="{FF2B5EF4-FFF2-40B4-BE49-F238E27FC236}">
                <a16:creationId xmlns:a16="http://schemas.microsoft.com/office/drawing/2014/main" id="{ECCFE21A-9A85-7016-D525-49B81549DD19}"/>
              </a:ext>
            </a:extLst>
          </p:cNvPr>
          <p:cNvPicPr preferRelativeResize="0"/>
          <p:nvPr/>
        </p:nvPicPr>
        <p:blipFill rotWithShape="1">
          <a:blip r:embed="rId2">
            <a:alphaModFix/>
          </a:blip>
          <a:srcRect b="-3060"/>
          <a:stretch/>
        </p:blipFill>
        <p:spPr>
          <a:xfrm>
            <a:off x="4079776" y="1915010"/>
            <a:ext cx="4495247" cy="2106673"/>
          </a:xfrm>
          <a:prstGeom prst="rect">
            <a:avLst/>
          </a:prstGeom>
          <a:noFill/>
          <a:ln>
            <a:noFill/>
          </a:ln>
        </p:spPr>
      </p:pic>
      <p:sp>
        <p:nvSpPr>
          <p:cNvPr id="6" name="Shape 104">
            <a:extLst>
              <a:ext uri="{FF2B5EF4-FFF2-40B4-BE49-F238E27FC236}">
                <a16:creationId xmlns:a16="http://schemas.microsoft.com/office/drawing/2014/main" id="{329D06BF-BCC6-D1A1-43F1-AA547255CBFA}"/>
              </a:ext>
            </a:extLst>
          </p:cNvPr>
          <p:cNvSpPr txBox="1">
            <a:spLocks/>
          </p:cNvSpPr>
          <p:nvPr/>
        </p:nvSpPr>
        <p:spPr>
          <a:xfrm>
            <a:off x="1062213" y="4203128"/>
            <a:ext cx="10057448" cy="2376264"/>
          </a:xfrm>
          <a:prstGeom prst="rect">
            <a:avLst/>
          </a:prstGeom>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228600"/>
            <a:r>
              <a:rPr lang="en-US" sz="2000"/>
              <a:t>For example, for a substance classified as 6.3A</a:t>
            </a:r>
          </a:p>
          <a:p>
            <a:pPr marL="914400" lvl="1" indent="-317500">
              <a:spcBef>
                <a:spcPts val="0"/>
              </a:spcBef>
              <a:buClr>
                <a:srgbClr val="1D2763"/>
              </a:buClr>
              <a:buSzPct val="100000"/>
            </a:pPr>
            <a:r>
              <a:rPr lang="en-US" sz="2000"/>
              <a:t>6 is the class, which indicates the substance is toxic to people</a:t>
            </a:r>
          </a:p>
          <a:p>
            <a:pPr marL="914400" lvl="1" indent="-317500">
              <a:spcBef>
                <a:spcPts val="0"/>
              </a:spcBef>
              <a:buClr>
                <a:srgbClr val="1D2763"/>
              </a:buClr>
              <a:buSzPct val="100000"/>
            </a:pPr>
            <a:r>
              <a:rPr lang="en-US" sz="2000"/>
              <a:t>3 is the subclass, which indicates the type of toxicity, for example, irritating to the skin</a:t>
            </a:r>
          </a:p>
          <a:p>
            <a:pPr marL="914400" lvl="1" indent="-317500">
              <a:spcBef>
                <a:spcPts val="0"/>
              </a:spcBef>
              <a:buClr>
                <a:srgbClr val="1D2763"/>
              </a:buClr>
              <a:buSzPct val="100000"/>
            </a:pPr>
            <a:r>
              <a:rPr lang="en-US" sz="2000"/>
              <a:t>The letter A indicates the degree of hazard, with A being the highest hazard</a:t>
            </a:r>
          </a:p>
          <a:p>
            <a:pPr marL="457200" indent="-228600"/>
            <a:r>
              <a:rPr lang="en-US" sz="2000"/>
              <a:t>Therefore a hazardous substances classified as 6.3A is highly irritating to the skin</a:t>
            </a:r>
          </a:p>
        </p:txBody>
      </p:sp>
    </p:spTree>
    <p:extLst>
      <p:ext uri="{BB962C8B-B14F-4D97-AF65-F5344CB8AC3E}">
        <p14:creationId xmlns:p14="http://schemas.microsoft.com/office/powerpoint/2010/main" val="223444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07FB38-CABB-2A46-B282-A294DC597633}"/>
              </a:ext>
            </a:extLst>
          </p:cNvPr>
          <p:cNvSpPr>
            <a:spLocks noGrp="1"/>
          </p:cNvSpPr>
          <p:nvPr>
            <p:ph sz="quarter" idx="10"/>
          </p:nvPr>
        </p:nvSpPr>
        <p:spPr/>
        <p:txBody>
          <a:bodyPr/>
          <a:lstStyle/>
          <a:p>
            <a:r>
              <a:rPr lang="mi-NZ" dirty="0"/>
              <a:t>HSNO Classification System</a:t>
            </a:r>
            <a:endParaRPr lang="en-NZ" dirty="0"/>
          </a:p>
          <a:p>
            <a:endParaRPr lang="en-NZ" dirty="0"/>
          </a:p>
        </p:txBody>
      </p:sp>
      <p:graphicFrame>
        <p:nvGraphicFramePr>
          <p:cNvPr id="4" name="Diagram 3">
            <a:extLst>
              <a:ext uri="{FF2B5EF4-FFF2-40B4-BE49-F238E27FC236}">
                <a16:creationId xmlns:a16="http://schemas.microsoft.com/office/drawing/2014/main" id="{8A63AF4F-A59E-6AB7-0409-8C19669C800E}"/>
              </a:ext>
            </a:extLst>
          </p:cNvPr>
          <p:cNvGraphicFramePr/>
          <p:nvPr>
            <p:extLst>
              <p:ext uri="{D42A27DB-BD31-4B8C-83A1-F6EECF244321}">
                <p14:modId xmlns:p14="http://schemas.microsoft.com/office/powerpoint/2010/main" val="3515459439"/>
              </p:ext>
            </p:extLst>
          </p:nvPr>
        </p:nvGraphicFramePr>
        <p:xfrm>
          <a:off x="3495674" y="1771650"/>
          <a:ext cx="4112493" cy="219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hape 114" descr="3 - Flammable Liquid.PNG">
            <a:extLst>
              <a:ext uri="{FF2B5EF4-FFF2-40B4-BE49-F238E27FC236}">
                <a16:creationId xmlns:a16="http://schemas.microsoft.com/office/drawing/2014/main" id="{6DB7FF3D-A6EA-1040-30D0-B511B9E2A3F7}"/>
              </a:ext>
            </a:extLst>
          </p:cNvPr>
          <p:cNvPicPr preferRelativeResize="0"/>
          <p:nvPr/>
        </p:nvPicPr>
        <p:blipFill>
          <a:blip r:embed="rId7">
            <a:alphaModFix/>
          </a:blip>
          <a:stretch>
            <a:fillRect/>
          </a:stretch>
        </p:blipFill>
        <p:spPr>
          <a:xfrm>
            <a:off x="7743450" y="717926"/>
            <a:ext cx="1917299" cy="1929799"/>
          </a:xfrm>
          <a:prstGeom prst="rect">
            <a:avLst/>
          </a:prstGeom>
          <a:noFill/>
          <a:ln>
            <a:noFill/>
          </a:ln>
        </p:spPr>
      </p:pic>
      <p:sp>
        <p:nvSpPr>
          <p:cNvPr id="6" name="Shape 118">
            <a:extLst>
              <a:ext uri="{FF2B5EF4-FFF2-40B4-BE49-F238E27FC236}">
                <a16:creationId xmlns:a16="http://schemas.microsoft.com/office/drawing/2014/main" id="{9EB92FA3-5528-43FE-0356-D965858686A7}"/>
              </a:ext>
            </a:extLst>
          </p:cNvPr>
          <p:cNvSpPr txBox="1"/>
          <p:nvPr/>
        </p:nvSpPr>
        <p:spPr>
          <a:xfrm>
            <a:off x="1756519" y="4183020"/>
            <a:ext cx="7038900" cy="584700"/>
          </a:xfrm>
          <a:prstGeom prst="rect">
            <a:avLst/>
          </a:prstGeom>
          <a:noFill/>
          <a:ln>
            <a:noFill/>
          </a:ln>
        </p:spPr>
        <p:txBody>
          <a:bodyPr wrap="square" lIns="91425" tIns="45700" rIns="91425" bIns="45700" anchor="t" anchorCtr="0">
            <a:noAutofit/>
          </a:bodyPr>
          <a:lstStyle/>
          <a:p>
            <a:pPr>
              <a:buSzPct val="25000"/>
            </a:pPr>
            <a:r>
              <a:rPr lang="en-NZ" sz="3200" b="1">
                <a:solidFill>
                  <a:srgbClr val="002060"/>
                </a:solidFill>
              </a:rPr>
              <a:t>Class 6 - Toxic Substances</a:t>
            </a:r>
          </a:p>
        </p:txBody>
      </p:sp>
      <p:graphicFrame>
        <p:nvGraphicFramePr>
          <p:cNvPr id="7" name="Shape 119">
            <a:extLst>
              <a:ext uri="{FF2B5EF4-FFF2-40B4-BE49-F238E27FC236}">
                <a16:creationId xmlns:a16="http://schemas.microsoft.com/office/drawing/2014/main" id="{044CE992-74DE-AEE1-3657-692A21D68DBE}"/>
              </a:ext>
            </a:extLst>
          </p:cNvPr>
          <p:cNvGraphicFramePr/>
          <p:nvPr>
            <p:extLst>
              <p:ext uri="{D42A27DB-BD31-4B8C-83A1-F6EECF244321}">
                <p14:modId xmlns:p14="http://schemas.microsoft.com/office/powerpoint/2010/main" val="16682502"/>
              </p:ext>
            </p:extLst>
          </p:nvPr>
        </p:nvGraphicFramePr>
        <p:xfrm>
          <a:off x="2021675" y="4904494"/>
          <a:ext cx="7939600" cy="1005780"/>
        </p:xfrm>
        <a:graphic>
          <a:graphicData uri="http://schemas.openxmlformats.org/drawingml/2006/table">
            <a:tbl>
              <a:tblPr>
                <a:noFill/>
                <a:tableStyleId>{1325E1B6-8A0F-448B-B2D2-C4DEDC96ADD3}</a:tableStyleId>
              </a:tblPr>
              <a:tblGrid>
                <a:gridCol w="992450">
                  <a:extLst>
                    <a:ext uri="{9D8B030D-6E8A-4147-A177-3AD203B41FA5}">
                      <a16:colId xmlns:a16="http://schemas.microsoft.com/office/drawing/2014/main" val="20000"/>
                    </a:ext>
                  </a:extLst>
                </a:gridCol>
                <a:gridCol w="992450">
                  <a:extLst>
                    <a:ext uri="{9D8B030D-6E8A-4147-A177-3AD203B41FA5}">
                      <a16:colId xmlns:a16="http://schemas.microsoft.com/office/drawing/2014/main" val="20001"/>
                    </a:ext>
                  </a:extLst>
                </a:gridCol>
                <a:gridCol w="904875">
                  <a:extLst>
                    <a:ext uri="{9D8B030D-6E8A-4147-A177-3AD203B41FA5}">
                      <a16:colId xmlns:a16="http://schemas.microsoft.com/office/drawing/2014/main" val="20002"/>
                    </a:ext>
                  </a:extLst>
                </a:gridCol>
                <a:gridCol w="1080025">
                  <a:extLst>
                    <a:ext uri="{9D8B030D-6E8A-4147-A177-3AD203B41FA5}">
                      <a16:colId xmlns:a16="http://schemas.microsoft.com/office/drawing/2014/main" val="20003"/>
                    </a:ext>
                  </a:extLst>
                </a:gridCol>
                <a:gridCol w="992450">
                  <a:extLst>
                    <a:ext uri="{9D8B030D-6E8A-4147-A177-3AD203B41FA5}">
                      <a16:colId xmlns:a16="http://schemas.microsoft.com/office/drawing/2014/main" val="20004"/>
                    </a:ext>
                  </a:extLst>
                </a:gridCol>
                <a:gridCol w="992450">
                  <a:extLst>
                    <a:ext uri="{9D8B030D-6E8A-4147-A177-3AD203B41FA5}">
                      <a16:colId xmlns:a16="http://schemas.microsoft.com/office/drawing/2014/main" val="20005"/>
                    </a:ext>
                  </a:extLst>
                </a:gridCol>
                <a:gridCol w="1123850">
                  <a:extLst>
                    <a:ext uri="{9D8B030D-6E8A-4147-A177-3AD203B41FA5}">
                      <a16:colId xmlns:a16="http://schemas.microsoft.com/office/drawing/2014/main" val="20006"/>
                    </a:ext>
                  </a:extLst>
                </a:gridCol>
                <a:gridCol w="861050">
                  <a:extLst>
                    <a:ext uri="{9D8B030D-6E8A-4147-A177-3AD203B41FA5}">
                      <a16:colId xmlns:a16="http://schemas.microsoft.com/office/drawing/2014/main" val="20007"/>
                    </a:ext>
                  </a:extLst>
                </a:gridCol>
              </a:tblGrid>
              <a:tr h="381000">
                <a:tc>
                  <a:txBody>
                    <a:bodyPr/>
                    <a:lstStyle/>
                    <a:p>
                      <a:pPr lvl="0" algn="ctr">
                        <a:spcBef>
                          <a:spcPts val="0"/>
                        </a:spcBef>
                        <a:buNone/>
                      </a:pPr>
                      <a:r>
                        <a:rPr lang="en-NZ" b="1">
                          <a:solidFill>
                            <a:srgbClr val="1D2763"/>
                          </a:solidFill>
                        </a:rPr>
                        <a:t>6.1</a:t>
                      </a:r>
                    </a:p>
                  </a:txBody>
                  <a:tcPr marL="91425" marR="91425" marT="91425" marB="91425" anchor="ctr"/>
                </a:tc>
                <a:tc>
                  <a:txBody>
                    <a:bodyPr/>
                    <a:lstStyle/>
                    <a:p>
                      <a:pPr lvl="0" algn="ctr">
                        <a:spcBef>
                          <a:spcPts val="0"/>
                        </a:spcBef>
                        <a:buNone/>
                      </a:pPr>
                      <a:r>
                        <a:rPr lang="en-NZ" b="1">
                          <a:solidFill>
                            <a:srgbClr val="1D2763"/>
                          </a:solidFill>
                        </a:rPr>
                        <a:t>6.3</a:t>
                      </a:r>
                    </a:p>
                  </a:txBody>
                  <a:tcPr marL="91425" marR="91425" marT="91425" marB="91425" anchor="ctr"/>
                </a:tc>
                <a:tc>
                  <a:txBody>
                    <a:bodyPr/>
                    <a:lstStyle/>
                    <a:p>
                      <a:pPr lvl="0" algn="ctr">
                        <a:spcBef>
                          <a:spcPts val="0"/>
                        </a:spcBef>
                        <a:buNone/>
                      </a:pPr>
                      <a:r>
                        <a:rPr lang="en-NZ" b="1">
                          <a:solidFill>
                            <a:srgbClr val="1D2763"/>
                          </a:solidFill>
                        </a:rPr>
                        <a:t>6.4</a:t>
                      </a:r>
                    </a:p>
                  </a:txBody>
                  <a:tcPr marL="91425" marR="91425" marT="91425" marB="91425" anchor="ctr"/>
                </a:tc>
                <a:tc>
                  <a:txBody>
                    <a:bodyPr/>
                    <a:lstStyle/>
                    <a:p>
                      <a:pPr lvl="0" algn="ctr">
                        <a:spcBef>
                          <a:spcPts val="0"/>
                        </a:spcBef>
                        <a:buNone/>
                      </a:pPr>
                      <a:r>
                        <a:rPr lang="en-NZ" b="1">
                          <a:solidFill>
                            <a:srgbClr val="1D2763"/>
                          </a:solidFill>
                        </a:rPr>
                        <a:t>6.5</a:t>
                      </a:r>
                    </a:p>
                  </a:txBody>
                  <a:tcPr marL="91425" marR="91425" marT="91425" marB="91425" anchor="ctr"/>
                </a:tc>
                <a:tc>
                  <a:txBody>
                    <a:bodyPr/>
                    <a:lstStyle/>
                    <a:p>
                      <a:pPr lvl="0" algn="ctr">
                        <a:spcBef>
                          <a:spcPts val="0"/>
                        </a:spcBef>
                        <a:buNone/>
                      </a:pPr>
                      <a:r>
                        <a:rPr lang="en-NZ" b="1">
                          <a:solidFill>
                            <a:srgbClr val="1D2763"/>
                          </a:solidFill>
                        </a:rPr>
                        <a:t>6.6</a:t>
                      </a:r>
                    </a:p>
                  </a:txBody>
                  <a:tcPr marL="91425" marR="91425" marT="91425" marB="91425" anchor="ctr"/>
                </a:tc>
                <a:tc>
                  <a:txBody>
                    <a:bodyPr/>
                    <a:lstStyle/>
                    <a:p>
                      <a:pPr lvl="0" algn="ctr">
                        <a:spcBef>
                          <a:spcPts val="0"/>
                        </a:spcBef>
                        <a:buNone/>
                      </a:pPr>
                      <a:r>
                        <a:rPr lang="en-NZ" b="1">
                          <a:solidFill>
                            <a:srgbClr val="1D2763"/>
                          </a:solidFill>
                        </a:rPr>
                        <a:t>6.7</a:t>
                      </a:r>
                    </a:p>
                  </a:txBody>
                  <a:tcPr marL="91425" marR="91425" marT="91425" marB="91425" anchor="ctr"/>
                </a:tc>
                <a:tc>
                  <a:txBody>
                    <a:bodyPr/>
                    <a:lstStyle/>
                    <a:p>
                      <a:pPr lvl="0" algn="ctr">
                        <a:spcBef>
                          <a:spcPts val="0"/>
                        </a:spcBef>
                        <a:buNone/>
                      </a:pPr>
                      <a:r>
                        <a:rPr lang="en-NZ" b="1">
                          <a:solidFill>
                            <a:srgbClr val="1D2763"/>
                          </a:solidFill>
                        </a:rPr>
                        <a:t>6.8</a:t>
                      </a:r>
                    </a:p>
                  </a:txBody>
                  <a:tcPr marL="91425" marR="91425" marT="91425" marB="91425" anchor="ctr"/>
                </a:tc>
                <a:tc>
                  <a:txBody>
                    <a:bodyPr/>
                    <a:lstStyle/>
                    <a:p>
                      <a:pPr lvl="0" algn="ctr">
                        <a:spcBef>
                          <a:spcPts val="0"/>
                        </a:spcBef>
                        <a:buNone/>
                      </a:pPr>
                      <a:r>
                        <a:rPr lang="en-NZ" b="1">
                          <a:solidFill>
                            <a:srgbClr val="1D2763"/>
                          </a:solidFill>
                        </a:rPr>
                        <a:t>6.9</a:t>
                      </a:r>
                    </a:p>
                  </a:txBody>
                  <a:tcPr marL="91425" marR="91425" marT="91425" marB="91425" anchor="ctr"/>
                </a:tc>
                <a:extLst>
                  <a:ext uri="{0D108BD9-81ED-4DB2-BD59-A6C34878D82A}">
                    <a16:rowId xmlns:a16="http://schemas.microsoft.com/office/drawing/2014/main" val="10000"/>
                  </a:ext>
                </a:extLst>
              </a:tr>
              <a:tr h="381000">
                <a:tc>
                  <a:txBody>
                    <a:bodyPr/>
                    <a:lstStyle/>
                    <a:p>
                      <a:pPr lvl="0" algn="ctr">
                        <a:spcBef>
                          <a:spcPts val="0"/>
                        </a:spcBef>
                        <a:buNone/>
                      </a:pPr>
                      <a:r>
                        <a:rPr lang="en-NZ" sz="1200">
                          <a:solidFill>
                            <a:srgbClr val="1D2763"/>
                          </a:solidFill>
                        </a:rPr>
                        <a:t>Acutely Toxic</a:t>
                      </a:r>
                    </a:p>
                  </a:txBody>
                  <a:tcPr marL="91425" marR="91425" marT="91425" marB="91425"/>
                </a:tc>
                <a:tc>
                  <a:txBody>
                    <a:bodyPr/>
                    <a:lstStyle/>
                    <a:p>
                      <a:pPr lvl="0" algn="ctr">
                        <a:spcBef>
                          <a:spcPts val="0"/>
                        </a:spcBef>
                        <a:buNone/>
                      </a:pPr>
                      <a:r>
                        <a:rPr lang="en-NZ" sz="1200">
                          <a:solidFill>
                            <a:srgbClr val="1D2763"/>
                          </a:solidFill>
                        </a:rPr>
                        <a:t>Skin Irritant</a:t>
                      </a:r>
                    </a:p>
                  </a:txBody>
                  <a:tcPr marL="91425" marR="91425" marT="91425" marB="91425"/>
                </a:tc>
                <a:tc>
                  <a:txBody>
                    <a:bodyPr/>
                    <a:lstStyle/>
                    <a:p>
                      <a:pPr lvl="0" algn="ctr">
                        <a:spcBef>
                          <a:spcPts val="0"/>
                        </a:spcBef>
                        <a:buNone/>
                      </a:pPr>
                      <a:r>
                        <a:rPr lang="en-NZ" sz="1200">
                          <a:solidFill>
                            <a:srgbClr val="1D2763"/>
                          </a:solidFill>
                        </a:rPr>
                        <a:t>Eye Irritant</a:t>
                      </a:r>
                    </a:p>
                  </a:txBody>
                  <a:tcPr marL="91425" marR="91425" marT="91425" marB="91425"/>
                </a:tc>
                <a:tc>
                  <a:txBody>
                    <a:bodyPr/>
                    <a:lstStyle/>
                    <a:p>
                      <a:pPr lvl="0" algn="ctr">
                        <a:spcBef>
                          <a:spcPts val="0"/>
                        </a:spcBef>
                        <a:buNone/>
                      </a:pPr>
                      <a:r>
                        <a:rPr lang="en-NZ" sz="1200">
                          <a:solidFill>
                            <a:srgbClr val="1D2763"/>
                          </a:solidFill>
                        </a:rPr>
                        <a:t>Sensitisation</a:t>
                      </a:r>
                    </a:p>
                  </a:txBody>
                  <a:tcPr marL="91425" marR="91425" marT="91425" marB="91425"/>
                </a:tc>
                <a:tc>
                  <a:txBody>
                    <a:bodyPr/>
                    <a:lstStyle/>
                    <a:p>
                      <a:pPr lvl="0" algn="ctr">
                        <a:spcBef>
                          <a:spcPts val="0"/>
                        </a:spcBef>
                        <a:buNone/>
                      </a:pPr>
                      <a:r>
                        <a:rPr lang="en-NZ" sz="1200">
                          <a:solidFill>
                            <a:srgbClr val="1D2763"/>
                          </a:solidFill>
                        </a:rPr>
                        <a:t>Mutagen</a:t>
                      </a:r>
                    </a:p>
                  </a:txBody>
                  <a:tcPr marL="91425" marR="91425" marT="91425" marB="91425"/>
                </a:tc>
                <a:tc>
                  <a:txBody>
                    <a:bodyPr/>
                    <a:lstStyle/>
                    <a:p>
                      <a:pPr lvl="0" algn="ctr">
                        <a:spcBef>
                          <a:spcPts val="0"/>
                        </a:spcBef>
                        <a:buNone/>
                      </a:pPr>
                      <a:r>
                        <a:rPr lang="en-NZ" sz="1200">
                          <a:solidFill>
                            <a:srgbClr val="1D2763"/>
                          </a:solidFill>
                        </a:rPr>
                        <a:t>Carcinogen</a:t>
                      </a:r>
                    </a:p>
                  </a:txBody>
                  <a:tcPr marL="91425" marR="91425" marT="91425" marB="91425"/>
                </a:tc>
                <a:tc>
                  <a:txBody>
                    <a:bodyPr/>
                    <a:lstStyle/>
                    <a:p>
                      <a:pPr lvl="0" algn="ctr">
                        <a:spcBef>
                          <a:spcPts val="0"/>
                        </a:spcBef>
                        <a:buNone/>
                      </a:pPr>
                      <a:r>
                        <a:rPr lang="en-NZ" sz="1200">
                          <a:solidFill>
                            <a:srgbClr val="1D2763"/>
                          </a:solidFill>
                        </a:rPr>
                        <a:t>Reproductive/ development </a:t>
                      </a:r>
                    </a:p>
                  </a:txBody>
                  <a:tcPr marL="91425" marR="91425" marT="91425" marB="91425"/>
                </a:tc>
                <a:tc>
                  <a:txBody>
                    <a:bodyPr/>
                    <a:lstStyle/>
                    <a:p>
                      <a:pPr lvl="0" algn="ctr">
                        <a:spcBef>
                          <a:spcPts val="0"/>
                        </a:spcBef>
                        <a:buNone/>
                      </a:pPr>
                      <a:r>
                        <a:rPr lang="en-NZ" sz="1200">
                          <a:solidFill>
                            <a:srgbClr val="1D2763"/>
                          </a:solidFill>
                        </a:rPr>
                        <a:t>Target Organ</a:t>
                      </a:r>
                    </a:p>
                  </a:txBody>
                  <a:tcPr marL="91425" marR="91425" marT="91425" marB="91425"/>
                </a:tc>
                <a:extLst>
                  <a:ext uri="{0D108BD9-81ED-4DB2-BD59-A6C34878D82A}">
                    <a16:rowId xmlns:a16="http://schemas.microsoft.com/office/drawing/2014/main" val="10001"/>
                  </a:ext>
                </a:extLst>
              </a:tr>
            </a:tbl>
          </a:graphicData>
        </a:graphic>
      </p:graphicFrame>
      <p:pic>
        <p:nvPicPr>
          <p:cNvPr id="8" name="Shape 120" descr="6 - Toxic, Fatal.PNG">
            <a:extLst>
              <a:ext uri="{FF2B5EF4-FFF2-40B4-BE49-F238E27FC236}">
                <a16:creationId xmlns:a16="http://schemas.microsoft.com/office/drawing/2014/main" id="{DE2F2B0C-2140-B01A-D697-F7E0B99D7EEB}"/>
              </a:ext>
            </a:extLst>
          </p:cNvPr>
          <p:cNvPicPr preferRelativeResize="0"/>
          <p:nvPr/>
        </p:nvPicPr>
        <p:blipFill>
          <a:blip r:embed="rId8">
            <a:alphaModFix/>
          </a:blip>
          <a:stretch>
            <a:fillRect/>
          </a:stretch>
        </p:blipFill>
        <p:spPr>
          <a:xfrm>
            <a:off x="7754175" y="2757674"/>
            <a:ext cx="1924480" cy="1929800"/>
          </a:xfrm>
          <a:prstGeom prst="rect">
            <a:avLst/>
          </a:prstGeom>
          <a:noFill/>
          <a:ln>
            <a:noFill/>
          </a:ln>
        </p:spPr>
      </p:pic>
      <p:sp>
        <p:nvSpPr>
          <p:cNvPr id="9" name="Shape 121">
            <a:extLst>
              <a:ext uri="{FF2B5EF4-FFF2-40B4-BE49-F238E27FC236}">
                <a16:creationId xmlns:a16="http://schemas.microsoft.com/office/drawing/2014/main" id="{1671E39C-397F-A1D9-4597-E51B114BA388}"/>
              </a:ext>
            </a:extLst>
          </p:cNvPr>
          <p:cNvSpPr txBox="1"/>
          <p:nvPr/>
        </p:nvSpPr>
        <p:spPr>
          <a:xfrm>
            <a:off x="1480294" y="1177549"/>
            <a:ext cx="7038900" cy="584700"/>
          </a:xfrm>
          <a:prstGeom prst="rect">
            <a:avLst/>
          </a:prstGeom>
          <a:noFill/>
          <a:ln>
            <a:noFill/>
          </a:ln>
        </p:spPr>
        <p:txBody>
          <a:bodyPr wrap="square" lIns="91425" tIns="45700" rIns="91425" bIns="45700" anchor="t" anchorCtr="0">
            <a:noAutofit/>
          </a:bodyPr>
          <a:lstStyle/>
          <a:p>
            <a:pPr>
              <a:buSzPct val="25000"/>
            </a:pPr>
            <a:r>
              <a:rPr lang="en-NZ" sz="3200" b="1" dirty="0">
                <a:solidFill>
                  <a:srgbClr val="002060"/>
                </a:solidFill>
              </a:rPr>
              <a:t>Class 3.1 - Flammable Liquids</a:t>
            </a:r>
          </a:p>
        </p:txBody>
      </p:sp>
    </p:spTree>
    <p:extLst>
      <p:ext uri="{BB962C8B-B14F-4D97-AF65-F5344CB8AC3E}">
        <p14:creationId xmlns:p14="http://schemas.microsoft.com/office/powerpoint/2010/main" val="19717334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6D0D005C-0207-4CD9-8B7F-B8B204058435}"/>
  <p:tag name="ISPRING_PROJECT_FOLDER_UPDATED" val="1"/>
  <p:tag name="ISPRING_SCORM_RATE_SLIDES" val="0"/>
  <p:tag name="ISPRING_SCORM_PASSING_SCORE" val="100.000000"/>
  <p:tag name="ISPRING_ULTRA_SCORM_COURSE_ID" val="A520BE46-23C1-49D0-915F-46B2AE35FA85"/>
  <p:tag name="ISPRINGONLINEFOLDERID" val="0"/>
  <p:tag name="ISPRINGONLINEFOLDERPATH" val="Content List"/>
  <p:tag name="ISPRINGONLINEFOLDERDOMAIN" val="https://eclgroup.ispringlearn.com"/>
  <p:tag name="ISPRINGCLOUDFOLDERID" val="0"/>
  <p:tag name="ISPRINGCLOUDFOLDERPATH" val="Repository"/>
  <p:tag name="ISPRING_ULTRA_SCORM_DESCRIPTION" val="Training to be given to all ECL Group staff that work or dea with hazardous substances. Training must be repeated bi-annually. "/>
  <p:tag name="ISPRINGONLINETAGS" val="Hazardous Substances, Chemicals"/>
  <p:tag name="ISPRINGONLINEAUTHOR" val="Chris Anderson"/>
  <p:tag name="ISPRING_RESOURCE_FOLDER" val="C:\Users\canderson\Google Drive\Staff Training\Hazardous Substance Training\Hazardous Substances Training TEMP\"/>
  <p:tag name="ISPRING_PRESENTATION_PATH" val="C:\Users\canderson\Google Drive\Staff Training\Hazardous Substance Training\Hazardous Substances Training TEMP.pptx"/>
  <p:tag name="ISPRING_SCREEN_RECS_UPDATED" val="C:\Users\canderson\Google Drive\Staff Training\Hazardous Substance Training\Hazardous Substances Training TEMP\"/>
  <p:tag name="ISPRING_PRESENTATION_TITLE" val="Hazardous Substances Training"/>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Wellington Water 3">
  <a:themeElements>
    <a:clrScheme name="Custom 1">
      <a:dk1>
        <a:srgbClr val="0A507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ject xmlns="4f9c820c-e7e2-444d-97ee-45f2b3485c1d">NA</Project>
    <Activity xmlns="4f9c820c-e7e2-444d-97ee-45f2b3485c1d">Health and Safety</Activity>
    <PRAType xmlns="4f9c820c-e7e2-444d-97ee-45f2b3485c1d">Doc</PRAType>
    <Year xmlns="c91a514c-9034-4fa3-897a-8352025b26ed">NA</Year>
    <FunctionGroup xmlns="4f9c820c-e7e2-444d-97ee-45f2b3485c1d">NA</FunctionGroup>
    <CategoryName xmlns="4f9c820c-e7e2-444d-97ee-45f2b3485c1d">Health and Safety Training</CategoryName>
    <Team xmlns="c91a514c-9034-4fa3-897a-8352025b26ed">Health and Safety Team</Team>
    <Function xmlns="4f9c820c-e7e2-444d-97ee-45f2b3485c1d">How we Work</Function>
    <Case xmlns="4f9c820c-e7e2-444d-97ee-45f2b3485c1d">NA</Case>
    <AggregationStatus xmlns="4f9c820c-e7e2-444d-97ee-45f2b3485c1d">Normal</AggregationStatus>
    <CategoryValue xmlns="4f9c820c-e7e2-444d-97ee-45f2b3485c1d">NA</CategoryValue>
    <Level2 xmlns="c91a514c-9034-4fa3-897a-8352025b26ed">NA</Level2>
    <Channel xmlns="c91a514c-9034-4fa3-897a-8352025b26ed">General</Channel>
    <Subactivity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PRADate2 xmlns="4f9c820c-e7e2-444d-97ee-45f2b3485c1d" xsi:nil="true"/>
    <PRAText1 xmlns="4f9c820c-e7e2-444d-97ee-45f2b3485c1d" xsi:nil="true"/>
    <PRAText4 xmlns="4f9c820c-e7e2-444d-97ee-45f2b3485c1d" xsi:nil="true"/>
    <Level3 xmlns="c91a514c-9034-4fa3-897a-8352025b26ed" xsi:nil="true"/>
    <TaxCatchAll xmlns="cab9f0c5-8a3f-4271-9bc9-990b74768ed0" xsi:nil="true"/>
    <RelatedPeople xmlns="4f9c820c-e7e2-444d-97ee-45f2b3485c1d">
      <UserInfo>
        <DisplayName/>
        <AccountId xsi:nil="true"/>
        <AccountType/>
      </UserInfo>
    </RelatedPeople>
    <AggregationNarrative xmlns="725c79e5-42ce-4aa0-ac78-b6418001f0d2" xsi:nil="true"/>
    <PRADate1 xmlns="4f9c820c-e7e2-444d-97ee-45f2b3485c1d" xsi:nil="true"/>
    <DocumentType xmlns="4f9c820c-e7e2-444d-97ee-45f2b3485c1d" xsi:nil="true"/>
    <PRAText3 xmlns="4f9c820c-e7e2-444d-97ee-45f2b3485c1d" xsi:nil="true"/>
    <lcf76f155ced4ddcb4097134ff3c332f xmlns="ddde2884-b7dc-42a3-8ad8-e8b8b55baca5">
      <Terms xmlns="http://schemas.microsoft.com/office/infopath/2007/PartnerControls"/>
    </lcf76f155ced4ddcb4097134ff3c332f>
    <Narrative xmlns="4f9c820c-e7e2-444d-97ee-45f2b3485c1d" xsi:nil="true"/>
    <PRADateTrigger xmlns="4f9c820c-e7e2-444d-97ee-45f2b3485c1d" xsi:nil="true"/>
    <PRAText2 xmlns="4f9c820c-e7e2-444d-97ee-45f2b3485c1d" xsi:nil="true"/>
    <SharedWithUsers xmlns="cab9f0c5-8a3f-4271-9bc9-990b74768ed0">
      <UserInfo>
        <DisplayName>Chris Anderson</DisplayName>
        <AccountId>25</AccountId>
        <AccountType/>
      </UserInfo>
      <UserInfo>
        <DisplayName>Sophie Jones</DisplayName>
        <AccountId>143</AccountId>
        <AccountType/>
      </UserInfo>
      <UserInfo>
        <DisplayName>Luke Taylor</DisplayName>
        <AccountId>27</AccountId>
        <AccountType/>
      </UserInfo>
      <UserInfo>
        <DisplayName>Jono Lowe</DisplayName>
        <AccountId>182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eDocument" ma:contentTypeID="0x0101001E94C3B72383DE4DAA17349E0BBF252600DECE03BD6F4EA34696A9CFFAD46152D3" ma:contentTypeVersion="130" ma:contentTypeDescription="Create a new document." ma:contentTypeScope="" ma:versionID="0fc54a793867a388f7f9c0480b2b9c6b">
  <xsd:schema xmlns:xsd="http://www.w3.org/2001/XMLSchema" xmlns:xs="http://www.w3.org/2001/XMLSchema" xmlns:p="http://schemas.microsoft.com/office/2006/metadata/properties" xmlns:ns2="4f9c820c-e7e2-444d-97ee-45f2b3485c1d" xmlns:ns3="15ffb055-6eb4-45a1-bc20-bf2ac0d420da" xmlns:ns4="725c79e5-42ce-4aa0-ac78-b6418001f0d2" xmlns:ns5="c91a514c-9034-4fa3-897a-8352025b26ed" xmlns:ns6="ddde2884-b7dc-42a3-8ad8-e8b8b55baca5" xmlns:ns7="cab9f0c5-8a3f-4271-9bc9-990b74768ed0" targetNamespace="http://schemas.microsoft.com/office/2006/metadata/properties" ma:root="true" ma:fieldsID="1c239acab57a237bd8c2fbb4c7e94ea2" ns2:_="" ns3:_="" ns4:_="" ns5:_="" ns6:_="" ns7:_="">
    <xsd:import namespace="4f9c820c-e7e2-444d-97ee-45f2b3485c1d"/>
    <xsd:import namespace="15ffb055-6eb4-45a1-bc20-bf2ac0d420da"/>
    <xsd:import namespace="725c79e5-42ce-4aa0-ac78-b6418001f0d2"/>
    <xsd:import namespace="c91a514c-9034-4fa3-897a-8352025b26ed"/>
    <xsd:import namespace="ddde2884-b7dc-42a3-8ad8-e8b8b55baca5"/>
    <xsd:import namespace="cab9f0c5-8a3f-4271-9bc9-990b74768ed0"/>
    <xsd:element name="properties">
      <xsd:complexType>
        <xsd:sequence>
          <xsd:element name="documentManagement">
            <xsd:complexType>
              <xsd:all>
                <xsd:element ref="ns2:DocumentType" minOccurs="0"/>
                <xsd:element ref="ns3:KeyWords" minOccurs="0"/>
                <xsd:element ref="ns2:Narrative" minOccurs="0"/>
                <xsd:element ref="ns3: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4:AggregationNarrative" minOccurs="0"/>
                <xsd:element ref="ns5:Channel" minOccurs="0"/>
                <xsd:element ref="ns5:Team" minOccurs="0"/>
                <xsd:element ref="ns5:Level2" minOccurs="0"/>
                <xsd:element ref="ns5:Level3" minOccurs="0"/>
                <xsd:element ref="ns5:Year" minOccurs="0"/>
                <xsd:element ref="ns6:MediaServiceMetadata" minOccurs="0"/>
                <xsd:element ref="ns6:MediaServiceFastMetadata" minOccurs="0"/>
                <xsd:element ref="ns6:MediaServiceAutoKeyPoints" minOccurs="0"/>
                <xsd:element ref="ns6:MediaServiceKeyPoints" minOccurs="0"/>
                <xsd:element ref="ns7:SharedWithUsers" minOccurs="0"/>
                <xsd:element ref="ns7:SharedWithDetails" minOccurs="0"/>
                <xsd:element ref="ns6:MediaLengthInSeconds" minOccurs="0"/>
                <xsd:element ref="ns6:MediaServiceAutoTags" minOccurs="0"/>
                <xsd:element ref="ns6:MediaServiceOCR" minOccurs="0"/>
                <xsd:element ref="ns6:MediaServiceGenerationTime" minOccurs="0"/>
                <xsd:element ref="ns6:MediaServiceEventHashCode" minOccurs="0"/>
                <xsd:element ref="ns6:MediaServiceDateTaken" minOccurs="0"/>
                <xsd:element ref="ns7:TaxCatchAll" minOccurs="0"/>
                <xsd:element ref="ns6:lcf76f155ced4ddcb4097134ff3c332f" minOccurs="0"/>
                <xsd:element ref="ns6:MediaServiceLocation" minOccurs="0"/>
                <xsd:element ref="ns6: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8" nillable="true" ma:displayName="Document Type" ma:format="Dropdown" ma:internalName="DocumentTyp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Narrative" ma:index="10" nillable="true" ma:displayName="Narrative" ma:hidden="true" ma:internalName="Narrative" ma:readOnly="false">
      <xsd:simpleType>
        <xsd:restriction base="dms:Note"/>
      </xsd:simpleType>
    </xsd:element>
    <xsd:element name="Subactivity" ma:index="12" nillable="true" ma:displayName="Subactivity" ma:default="" ma:hidden="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RelatedPeople" ma:index="14"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5" nillable="true" ma:displayName="Category 1" ma:default="NA" ma:hidden="true" ma:internalName="CategoryName" ma:readOnly="false">
      <xsd:simpleType>
        <xsd:restriction base="dms:Text">
          <xsd:maxLength value="255"/>
        </xsd:restriction>
      </xsd:simpleType>
    </xsd:element>
    <xsd:element name="CategoryValue" ma:index="16" nillable="true" ma:displayName="Category 2" ma:default="NA" ma:hidden="true" ma:internalName="CategoryValue" ma:readOnly="false">
      <xsd:simpleType>
        <xsd:restriction base="dms:Text">
          <xsd:maxLength value="255"/>
        </xsd:restriction>
      </xsd:simpleType>
    </xsd:element>
    <xsd:element name="BusinessValue" ma:index="17" nillable="true" ma:displayName="Business Value" ma:hidden="true" ma:internalName="BusinessValue" ma:readOnly="false">
      <xsd:simpleType>
        <xsd:restriction base="dms:Text">
          <xsd:maxLength value="255"/>
        </xsd:restriction>
      </xsd:simpleType>
    </xsd:element>
    <xsd:element name="FunctionGroup" ma:index="18" nillable="true" ma:displayName="Function Group" ma:default="NA" ma:hidden="true" ma:internalName="FunctionGroup" ma:readOnly="false">
      <xsd:simpleType>
        <xsd:restriction base="dms:Text">
          <xsd:maxLength value="255"/>
        </xsd:restriction>
      </xsd:simpleType>
    </xsd:element>
    <xsd:element name="Function" ma:index="19" nillable="true" ma:displayName="Function" ma:default="How we Work" ma:hidden="true" ma:internalName="Function" ma:readOnly="false">
      <xsd:simpleType>
        <xsd:restriction base="dms:Text">
          <xsd:maxLength value="255"/>
        </xsd:restriction>
      </xsd:simpleType>
    </xsd:element>
    <xsd:element name="PRAType" ma:index="20" nillable="true" ma:displayName="PRA Type" ma:default="Doc" ma:hidden="true" ma:indexed="true" ma:internalName="PRAType">
      <xsd:simpleType>
        <xsd:restriction base="dms:Text">
          <xsd:maxLength value="255"/>
        </xsd:restriction>
      </xsd:simpleType>
    </xsd:element>
    <xsd:element name="PRADate1" ma:index="21" nillable="true" ma:displayName="PRA Date 1" ma:format="DateOnly" ma:hidden="true" ma:internalName="PRADate1" ma:readOnly="false">
      <xsd:simpleType>
        <xsd:restriction base="dms:DateTime"/>
      </xsd:simpleType>
    </xsd:element>
    <xsd:element name="PRADate2" ma:index="22" nillable="true" ma:displayName="PRA Date 2" ma:format="DateOnly" ma:hidden="true" ma:internalName="PRADate2" ma:readOnly="false">
      <xsd:simpleType>
        <xsd:restriction base="dms:DateTime"/>
      </xsd:simpleType>
    </xsd:element>
    <xsd:element name="PRADate3" ma:index="23" nillable="true" ma:displayName="PRA Date 3" ma:format="DateOnly" ma:hidden="true" ma:internalName="PRADate3" ma:readOnly="false">
      <xsd:simpleType>
        <xsd:restriction base="dms:DateTime"/>
      </xsd:simpleType>
    </xsd:element>
    <xsd:element name="PRADateDisposal" ma:index="24" nillable="true" ma:displayName="PRA Date Disposal" ma:format="DateOnly" ma:hidden="true" ma:internalName="PRADateDisposal" ma:readOnly="false">
      <xsd:simpleType>
        <xsd:restriction base="dms:DateTime"/>
      </xsd:simpleType>
    </xsd:element>
    <xsd:element name="PRADateTrigger" ma:index="25" nillable="true" ma:displayName="PRA Date Trigger" ma:format="DateOnly" ma:hidden="true" ma:internalName="PRADateTrigger" ma:readOnly="false">
      <xsd:simpleType>
        <xsd:restriction base="dms:DateTime"/>
      </xsd:simpleType>
    </xsd:element>
    <xsd:element name="PRAText1" ma:index="26" nillable="true" ma:displayName="PRA Text 1" ma:hidden="true" ma:internalName="PRAText1" ma:readOnly="false">
      <xsd:simpleType>
        <xsd:restriction base="dms:Text">
          <xsd:maxLength value="255"/>
        </xsd:restriction>
      </xsd:simpleType>
    </xsd:element>
    <xsd:element name="PRAText2" ma:index="27" nillable="true" ma:displayName="PRA Text 2" ma:hidden="true" ma:internalName="PRAText2" ma:readOnly="false">
      <xsd:simpleType>
        <xsd:restriction base="dms:Text">
          <xsd:maxLength value="255"/>
        </xsd:restriction>
      </xsd:simpleType>
    </xsd:element>
    <xsd:element name="PRAText3" ma:index="28" nillable="true" ma:displayName="PRA Text 3" ma:hidden="true" ma:internalName="PRAText3" ma:readOnly="false">
      <xsd:simpleType>
        <xsd:restriction base="dms:Text">
          <xsd:maxLength value="255"/>
        </xsd:restriction>
      </xsd:simpleType>
    </xsd:element>
    <xsd:element name="PRAText4" ma:index="29" nillable="true" ma:displayName="PRA Text 4" ma:hidden="true" ma:internalName="PRAText4" ma:readOnly="false">
      <xsd:simpleType>
        <xsd:restriction base="dms:Text">
          <xsd:maxLength value="255"/>
        </xsd:restriction>
      </xsd:simpleType>
    </xsd:element>
    <xsd:element name="PRAText5" ma:index="30" nillable="true" ma:displayName="PRA Text 5" ma:hidden="true" ma:internalName="PRAText5" ma:readOnly="false">
      <xsd:simpleType>
        <xsd:restriction base="dms:Text">
          <xsd:maxLength value="255"/>
        </xsd:restriction>
      </xsd:simpleType>
    </xsd:element>
    <xsd:element name="AggregationStatus" ma:index="31"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2" nillable="true" ma:displayName="Project" ma:default="NA" ma:hidden="true" ma:internalName="Project" ma:readOnly="false">
      <xsd:simpleType>
        <xsd:restriction base="dms:Text">
          <xsd:maxLength value="255"/>
        </xsd:restriction>
      </xsd:simpleType>
    </xsd:element>
    <xsd:element name="Activity" ma:index="33"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9" nillable="true" ma:displayName="Key Words" ma:hidden="true" ma:internalName="KeyWords" ma:readOnly="false">
      <xsd:simpleType>
        <xsd:restriction base="dms:Note"/>
      </xsd:simpleType>
    </xsd:element>
    <xsd:element name="SecurityClassification" ma:index="11"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4"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5" nillable="true" ma:displayName="Channel" ma:default="NA" ma:hidden="true" ma:internalName="Channel" ma:readOnly="false">
      <xsd:simpleType>
        <xsd:restriction base="dms:Text">
          <xsd:maxLength value="255"/>
        </xsd:restriction>
      </xsd:simpleType>
    </xsd:element>
    <xsd:element name="Team" ma:index="36" nillable="true" ma:displayName="Team" ma:default="Health and Safety Team" ma:hidden="true" ma:internalName="Team" ma:readOnly="false">
      <xsd:simpleType>
        <xsd:restriction base="dms:Text">
          <xsd:maxLength value="255"/>
        </xsd:restriction>
      </xsd:simpleType>
    </xsd:element>
    <xsd:element name="Level2" ma:index="37" nillable="true" ma:displayName="Level2" ma:default="NA" ma:hidden="true" ma:internalName="Level2" ma:readOnly="false">
      <xsd:simpleType>
        <xsd:restriction base="dms:Text">
          <xsd:maxLength value="255"/>
        </xsd:restriction>
      </xsd:simpleType>
    </xsd:element>
    <xsd:element name="Level3" ma:index="38" nillable="true" ma:displayName="Level3" ma:hidden="true" ma:internalName="Level3" ma:readOnly="false">
      <xsd:simpleType>
        <xsd:restriction base="dms:Text">
          <xsd:maxLength value="255"/>
        </xsd:restriction>
      </xsd:simpleType>
    </xsd:element>
    <xsd:element name="Year" ma:index="39"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de2884-b7dc-42a3-8ad8-e8b8b55baca5" elementFormDefault="qualified">
    <xsd:import namespace="http://schemas.microsoft.com/office/2006/documentManagement/types"/>
    <xsd:import namespace="http://schemas.microsoft.com/office/infopath/2007/PartnerControls"/>
    <xsd:element name="MediaServiceMetadata" ma:index="40" nillable="true" ma:displayName="MediaServiceMetadata" ma:hidden="true" ma:internalName="MediaServiceMetadata" ma:readOnly="true">
      <xsd:simpleType>
        <xsd:restriction base="dms:Note"/>
      </xsd:simpleType>
    </xsd:element>
    <xsd:element name="MediaServiceFastMetadata" ma:index="41" nillable="true" ma:displayName="MediaServiceFastMetadata" ma:hidden="true" ma:internalName="MediaServiceFastMetadata" ma:readOnly="true">
      <xsd:simpleType>
        <xsd:restriction base="dms:Note"/>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LengthInSeconds" ma:index="46" nillable="true" ma:displayName="MediaLengthInSeconds" ma:hidden="true" ma:internalName="MediaLengthInSeconds" ma:readOnly="true">
      <xsd:simpleType>
        <xsd:restriction base="dms:Unknow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MediaServiceDateTaken" ma:index="51" nillable="true" ma:displayName="MediaServiceDateTaken" ma:hidden="true" ma:internalName="MediaServiceDateTaken"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56e53707-7522-441b-8637-463bf7c35b09" ma:termSetId="09814cd3-568e-fe90-9814-8d621ff8fb84" ma:anchorId="fba54fb3-c3e1-fe81-a776-ca4b69148c4d" ma:open="true" ma:isKeyword="false">
      <xsd:complexType>
        <xsd:sequence>
          <xsd:element ref="pc:Terms" minOccurs="0" maxOccurs="1"/>
        </xsd:sequence>
      </xsd:complexType>
    </xsd:element>
    <xsd:element name="MediaServiceLocation" ma:index="55" nillable="true" ma:displayName="Location" ma:internalName="MediaServiceLocation" ma:readOnly="true">
      <xsd:simpleType>
        <xsd:restriction base="dms:Text"/>
      </xsd:simple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b9f0c5-8a3f-4271-9bc9-990b74768ed0" elementFormDefault="qualified">
    <xsd:import namespace="http://schemas.microsoft.com/office/2006/documentManagement/types"/>
    <xsd:import namespace="http://schemas.microsoft.com/office/infopath/2007/PartnerControls"/>
    <xsd:element name="SharedWithUsers" ma:index="4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Shared With Details" ma:internalName="SharedWithDetails" ma:readOnly="true">
      <xsd:simpleType>
        <xsd:restriction base="dms:Note">
          <xsd:maxLength value="255"/>
        </xsd:restriction>
      </xsd:simpleType>
    </xsd:element>
    <xsd:element name="TaxCatchAll" ma:index="52" nillable="true" ma:displayName="Taxonomy Catch All Column" ma:hidden="true" ma:list="{0c23be9c-6560-424b-a471-297b6f8b331d}" ma:internalName="TaxCatchAll" ma:showField="CatchAllData" ma:web="cab9f0c5-8a3f-4271-9bc9-990b74768e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70D6B-5F9B-4FD9-BC4F-2CC7E4AF96BA}">
  <ds:schemaRefs>
    <ds:schemaRef ds:uri="http://schemas.microsoft.com/sharepoint/v3/contenttype/forms"/>
  </ds:schemaRefs>
</ds:datastoreItem>
</file>

<file path=customXml/itemProps2.xml><?xml version="1.0" encoding="utf-8"?>
<ds:datastoreItem xmlns:ds="http://schemas.openxmlformats.org/officeDocument/2006/customXml" ds:itemID="{B367ACD1-D01D-4ED5-920D-3AD55D15366D}">
  <ds:schemaRef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cab9f0c5-8a3f-4271-9bc9-990b74768ed0"/>
    <ds:schemaRef ds:uri="ddde2884-b7dc-42a3-8ad8-e8b8b55baca5"/>
    <ds:schemaRef ds:uri="http://purl.org/dc/elements/1.1/"/>
    <ds:schemaRef ds:uri="http://schemas.microsoft.com/office/2006/metadata/properties"/>
    <ds:schemaRef ds:uri="c91a514c-9034-4fa3-897a-8352025b26ed"/>
    <ds:schemaRef ds:uri="725c79e5-42ce-4aa0-ac78-b6418001f0d2"/>
    <ds:schemaRef ds:uri="4f9c820c-e7e2-444d-97ee-45f2b3485c1d"/>
    <ds:schemaRef ds:uri="15ffb055-6eb4-45a1-bc20-bf2ac0d420da"/>
    <ds:schemaRef ds:uri="http://www.w3.org/XML/1998/namespace"/>
    <ds:schemaRef ds:uri="http://purl.org/dc/dcmitype/"/>
  </ds:schemaRefs>
</ds:datastoreItem>
</file>

<file path=customXml/itemProps3.xml><?xml version="1.0" encoding="utf-8"?>
<ds:datastoreItem xmlns:ds="http://schemas.openxmlformats.org/officeDocument/2006/customXml" ds:itemID="{BD55B95B-E91A-4F3F-8AE5-6B944FF69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9c820c-e7e2-444d-97ee-45f2b3485c1d"/>
    <ds:schemaRef ds:uri="15ffb055-6eb4-45a1-bc20-bf2ac0d420da"/>
    <ds:schemaRef ds:uri="725c79e5-42ce-4aa0-ac78-b6418001f0d2"/>
    <ds:schemaRef ds:uri="c91a514c-9034-4fa3-897a-8352025b26ed"/>
    <ds:schemaRef ds:uri="ddde2884-b7dc-42a3-8ad8-e8b8b55baca5"/>
    <ds:schemaRef ds:uri="cab9f0c5-8a3f-4271-9bc9-990b74768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1338</TotalTime>
  <Words>1937</Words>
  <Application>Microsoft Office PowerPoint</Application>
  <PresentationFormat>Widescreen</PresentationFormat>
  <Paragraphs>413</Paragraphs>
  <Slides>42</Slides>
  <Notes>11</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Wellington Water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Hazardous Substances Training</dc:title>
  <dc:creator>Christopher Anderson</dc:creator>
  <cp:lastModifiedBy>Chris Anderson</cp:lastModifiedBy>
  <cp:revision>1</cp:revision>
  <cp:lastPrinted>2023-07-11T02:05:42Z</cp:lastPrinted>
  <dcterms:modified xsi:type="dcterms:W3CDTF">2023-09-07T02:23:09Z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0x0101001E94C3B72383DE4DAA17349E0BBF252600DECE03BD6F4EA34696A9CFFAD46152D3</vt:lpwstr>
  </property>
  <property fmtid="{D5CDD505-2E9C-101B-9397-08002B2CF9AE}" pid="3" name="MediaServiceImageTags">
    <vt:lpwstr/>
  </property>
</Properties>
</file>