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24"/>
  </p:notesMasterIdLst>
  <p:handoutMasterIdLst>
    <p:handoutMasterId r:id="rId25"/>
  </p:handoutMasterIdLst>
  <p:sldIdLst>
    <p:sldId id="287" r:id="rId7"/>
    <p:sldId id="289" r:id="rId8"/>
    <p:sldId id="438" r:id="rId9"/>
    <p:sldId id="294" r:id="rId10"/>
    <p:sldId id="440" r:id="rId11"/>
    <p:sldId id="471" r:id="rId12"/>
    <p:sldId id="468" r:id="rId13"/>
    <p:sldId id="469" r:id="rId14"/>
    <p:sldId id="467" r:id="rId15"/>
    <p:sldId id="472" r:id="rId16"/>
    <p:sldId id="478" r:id="rId17"/>
    <p:sldId id="473" r:id="rId18"/>
    <p:sldId id="476" r:id="rId19"/>
    <p:sldId id="479" r:id="rId20"/>
    <p:sldId id="474" r:id="rId21"/>
    <p:sldId id="437" r:id="rId22"/>
    <p:sldId id="448" r:id="rId23"/>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75"/>
    <a:srgbClr val="00B0B9"/>
    <a:srgbClr val="F01730"/>
    <a:srgbClr val="030609"/>
    <a:srgbClr val="FFFFFF"/>
    <a:srgbClr val="00B5E2"/>
    <a:srgbClr val="1FD1E9"/>
    <a:srgbClr val="15A3DC"/>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0475C-2B63-4333-93AC-EA309DB93282}" v="9" dt="2023-11-13T01:45:05.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20" y="186"/>
      </p:cViewPr>
      <p:guideLst>
        <p:guide orient="horz" pos="346"/>
        <p:guide pos="50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nderson" userId="623e433d-91ef-4503-9d0a-9d6880e1bd09" providerId="ADAL" clId="{09B0475C-2B63-4333-93AC-EA309DB93282}"/>
    <pc:docChg chg="custSel addSld delSld modSld">
      <pc:chgData name="Chris Anderson" userId="623e433d-91ef-4503-9d0a-9d6880e1bd09" providerId="ADAL" clId="{09B0475C-2B63-4333-93AC-EA309DB93282}" dt="2023-11-13T01:48:39.539" v="87" actId="47"/>
      <pc:docMkLst>
        <pc:docMk/>
      </pc:docMkLst>
      <pc:sldChg chg="modSp mod">
        <pc:chgData name="Chris Anderson" userId="623e433d-91ef-4503-9d0a-9d6880e1bd09" providerId="ADAL" clId="{09B0475C-2B63-4333-93AC-EA309DB93282}" dt="2023-11-12T19:26:47.838" v="26" actId="1076"/>
        <pc:sldMkLst>
          <pc:docMk/>
          <pc:sldMk cId="2176606392" sldId="468"/>
        </pc:sldMkLst>
        <pc:spChg chg="mod">
          <ac:chgData name="Chris Anderson" userId="623e433d-91ef-4503-9d0a-9d6880e1bd09" providerId="ADAL" clId="{09B0475C-2B63-4333-93AC-EA309DB93282}" dt="2023-11-12T19:25:46.032" v="1" actId="14100"/>
          <ac:spMkLst>
            <pc:docMk/>
            <pc:sldMk cId="2176606392" sldId="468"/>
            <ac:spMk id="4" creationId="{1A22024E-459D-1636-5336-35A65746C7CA}"/>
          </ac:spMkLst>
        </pc:spChg>
        <pc:spChg chg="mod">
          <ac:chgData name="Chris Anderson" userId="623e433d-91ef-4503-9d0a-9d6880e1bd09" providerId="ADAL" clId="{09B0475C-2B63-4333-93AC-EA309DB93282}" dt="2023-11-12T19:25:56.453" v="25" actId="1036"/>
          <ac:spMkLst>
            <pc:docMk/>
            <pc:sldMk cId="2176606392" sldId="468"/>
            <ac:spMk id="6" creationId="{60CD80E9-E441-5958-9622-56405603D0EC}"/>
          </ac:spMkLst>
        </pc:spChg>
        <pc:picChg chg="mod">
          <ac:chgData name="Chris Anderson" userId="623e433d-91ef-4503-9d0a-9d6880e1bd09" providerId="ADAL" clId="{09B0475C-2B63-4333-93AC-EA309DB93282}" dt="2023-11-12T19:26:47.838" v="26" actId="1076"/>
          <ac:picMkLst>
            <pc:docMk/>
            <pc:sldMk cId="2176606392" sldId="468"/>
            <ac:picMk id="8" creationId="{9591952B-6CE4-BBEE-2EC4-2D342496EB86}"/>
          </ac:picMkLst>
        </pc:picChg>
        <pc:picChg chg="mod">
          <ac:chgData name="Chris Anderson" userId="623e433d-91ef-4503-9d0a-9d6880e1bd09" providerId="ADAL" clId="{09B0475C-2B63-4333-93AC-EA309DB93282}" dt="2023-11-12T19:25:43.155" v="0" actId="1076"/>
          <ac:picMkLst>
            <pc:docMk/>
            <pc:sldMk cId="2176606392" sldId="468"/>
            <ac:picMk id="1026" creationId="{3661A7B6-DB6F-33E7-A643-631CCA86A91C}"/>
          </ac:picMkLst>
        </pc:picChg>
      </pc:sldChg>
      <pc:sldChg chg="addSp delSp modSp mod">
        <pc:chgData name="Chris Anderson" userId="623e433d-91ef-4503-9d0a-9d6880e1bd09" providerId="ADAL" clId="{09B0475C-2B63-4333-93AC-EA309DB93282}" dt="2023-11-12T19:37:09.825" v="32" actId="27614"/>
        <pc:sldMkLst>
          <pc:docMk/>
          <pc:sldMk cId="2372191839" sldId="474"/>
        </pc:sldMkLst>
        <pc:graphicFrameChg chg="del">
          <ac:chgData name="Chris Anderson" userId="623e433d-91ef-4503-9d0a-9d6880e1bd09" providerId="ADAL" clId="{09B0475C-2B63-4333-93AC-EA309DB93282}" dt="2023-11-12T19:36:55.855" v="30" actId="478"/>
          <ac:graphicFrameMkLst>
            <pc:docMk/>
            <pc:sldMk cId="2372191839" sldId="474"/>
            <ac:graphicFrameMk id="4" creationId="{99ABF10A-0C88-C68E-C56E-697D175E7BA0}"/>
          </ac:graphicFrameMkLst>
        </pc:graphicFrameChg>
        <pc:picChg chg="add mod">
          <ac:chgData name="Chris Anderson" userId="623e433d-91ef-4503-9d0a-9d6880e1bd09" providerId="ADAL" clId="{09B0475C-2B63-4333-93AC-EA309DB93282}" dt="2023-11-12T19:37:09.825" v="32" actId="27614"/>
          <ac:picMkLst>
            <pc:docMk/>
            <pc:sldMk cId="2372191839" sldId="474"/>
            <ac:picMk id="3" creationId="{92740FBD-2BBF-85CD-0767-772CF4D98103}"/>
          </ac:picMkLst>
        </pc:picChg>
      </pc:sldChg>
      <pc:sldChg chg="addSp delSp modSp mod">
        <pc:chgData name="Chris Anderson" userId="623e433d-91ef-4503-9d0a-9d6880e1bd09" providerId="ADAL" clId="{09B0475C-2B63-4333-93AC-EA309DB93282}" dt="2023-11-13T01:45:05.153" v="85" actId="14100"/>
        <pc:sldMkLst>
          <pc:docMk/>
          <pc:sldMk cId="3544221191" sldId="476"/>
        </pc:sldMkLst>
        <pc:spChg chg="add mod">
          <ac:chgData name="Chris Anderson" userId="623e433d-91ef-4503-9d0a-9d6880e1bd09" providerId="ADAL" clId="{09B0475C-2B63-4333-93AC-EA309DB93282}" dt="2023-11-13T01:45:05.153" v="85" actId="14100"/>
          <ac:spMkLst>
            <pc:docMk/>
            <pc:sldMk cId="3544221191" sldId="476"/>
            <ac:spMk id="4" creationId="{6A4793CA-5B41-05D1-B8F3-8D0513B69E89}"/>
          </ac:spMkLst>
        </pc:spChg>
        <pc:graphicFrameChg chg="del">
          <ac:chgData name="Chris Anderson" userId="623e433d-91ef-4503-9d0a-9d6880e1bd09" providerId="ADAL" clId="{09B0475C-2B63-4333-93AC-EA309DB93282}" dt="2023-11-12T19:36:30.262" v="27" actId="478"/>
          <ac:graphicFrameMkLst>
            <pc:docMk/>
            <pc:sldMk cId="3544221191" sldId="476"/>
            <ac:graphicFrameMk id="11" creationId="{16AFB770-256D-36C4-5E2F-EBDC4B36297E}"/>
          </ac:graphicFrameMkLst>
        </pc:graphicFrameChg>
        <pc:picChg chg="add mod">
          <ac:chgData name="Chris Anderson" userId="623e433d-91ef-4503-9d0a-9d6880e1bd09" providerId="ADAL" clId="{09B0475C-2B63-4333-93AC-EA309DB93282}" dt="2023-11-13T01:44:35.054" v="33" actId="1076"/>
          <ac:picMkLst>
            <pc:docMk/>
            <pc:sldMk cId="3544221191" sldId="476"/>
            <ac:picMk id="3" creationId="{CD7484DF-2D05-70A0-3CC9-0BF3E71FD853}"/>
          </ac:picMkLst>
        </pc:picChg>
      </pc:sldChg>
      <pc:sldChg chg="new del">
        <pc:chgData name="Chris Anderson" userId="623e433d-91ef-4503-9d0a-9d6880e1bd09" providerId="ADAL" clId="{09B0475C-2B63-4333-93AC-EA309DB93282}" dt="2023-11-13T01:48:39.539" v="87" actId="47"/>
        <pc:sldMkLst>
          <pc:docMk/>
          <pc:sldMk cId="1467499323" sldId="480"/>
        </pc:sldMkLst>
      </pc:sldChg>
    </pc:docChg>
  </pc:docChgLst>
  <pc:docChgLst>
    <pc:chgData name="Sophie Jones" userId="c50bea07-6f49-4579-bcaa-6a76861b199a" providerId="ADAL" clId="{76AA2947-6427-49AF-9F0B-20CECF3ED68B}"/>
    <pc:docChg chg="undo redo custSel addSld delSld modSld sldOrd delMainMaster">
      <pc:chgData name="Sophie Jones" userId="c50bea07-6f49-4579-bcaa-6a76861b199a" providerId="ADAL" clId="{76AA2947-6427-49AF-9F0B-20CECF3ED68B}" dt="2023-11-09T02:12:43.267" v="4947" actId="1076"/>
      <pc:docMkLst>
        <pc:docMk/>
      </pc:docMkLst>
      <pc:sldChg chg="modSp mod">
        <pc:chgData name="Sophie Jones" userId="c50bea07-6f49-4579-bcaa-6a76861b199a" providerId="ADAL" clId="{76AA2947-6427-49AF-9F0B-20CECF3ED68B}" dt="2023-10-19T19:51:50.847" v="7" actId="20577"/>
        <pc:sldMkLst>
          <pc:docMk/>
          <pc:sldMk cId="3548827994" sldId="287"/>
        </pc:sldMkLst>
        <pc:spChg chg="mod">
          <ac:chgData name="Sophie Jones" userId="c50bea07-6f49-4579-bcaa-6a76861b199a" providerId="ADAL" clId="{76AA2947-6427-49AF-9F0B-20CECF3ED68B}" dt="2023-10-19T19:51:50.847" v="7" actId="20577"/>
          <ac:spMkLst>
            <pc:docMk/>
            <pc:sldMk cId="3548827994" sldId="287"/>
            <ac:spMk id="4" creationId="{D7678DEF-29A9-4BFB-9E7E-22D1CFD589E6}"/>
          </ac:spMkLst>
        </pc:spChg>
      </pc:sldChg>
      <pc:sldChg chg="modSp mod">
        <pc:chgData name="Sophie Jones" userId="c50bea07-6f49-4579-bcaa-6a76861b199a" providerId="ADAL" clId="{76AA2947-6427-49AF-9F0B-20CECF3ED68B}" dt="2023-11-09T00:39:41.212" v="3360" actId="20577"/>
        <pc:sldMkLst>
          <pc:docMk/>
          <pc:sldMk cId="1641115101" sldId="289"/>
        </pc:sldMkLst>
        <pc:spChg chg="mod">
          <ac:chgData name="Sophie Jones" userId="c50bea07-6f49-4579-bcaa-6a76861b199a" providerId="ADAL" clId="{76AA2947-6427-49AF-9F0B-20CECF3ED68B}" dt="2023-11-09T00:39:41.212" v="3360" actId="20577"/>
          <ac:spMkLst>
            <pc:docMk/>
            <pc:sldMk cId="1641115101" sldId="289"/>
            <ac:spMk id="3" creationId="{00000000-0000-0000-0000-000000000000}"/>
          </ac:spMkLst>
        </pc:spChg>
      </pc:sldChg>
      <pc:sldChg chg="addSp delSp modSp mod">
        <pc:chgData name="Sophie Jones" userId="c50bea07-6f49-4579-bcaa-6a76861b199a" providerId="ADAL" clId="{76AA2947-6427-49AF-9F0B-20CECF3ED68B}" dt="2023-11-07T21:12:31.205" v="1966"/>
        <pc:sldMkLst>
          <pc:docMk/>
          <pc:sldMk cId="190178458" sldId="294"/>
        </pc:sldMkLst>
        <pc:spChg chg="mod">
          <ac:chgData name="Sophie Jones" userId="c50bea07-6f49-4579-bcaa-6a76861b199a" providerId="ADAL" clId="{76AA2947-6427-49AF-9F0B-20CECF3ED68B}" dt="2023-10-31T02:43:07.528" v="1947" actId="20577"/>
          <ac:spMkLst>
            <pc:docMk/>
            <pc:sldMk cId="190178458" sldId="294"/>
            <ac:spMk id="2" creationId="{00000000-0000-0000-0000-000000000000}"/>
          </ac:spMkLst>
        </pc:spChg>
        <pc:spChg chg="mod">
          <ac:chgData name="Sophie Jones" userId="c50bea07-6f49-4579-bcaa-6a76861b199a" providerId="ADAL" clId="{76AA2947-6427-49AF-9F0B-20CECF3ED68B}" dt="2023-11-07T21:12:31.205" v="1966"/>
          <ac:spMkLst>
            <pc:docMk/>
            <pc:sldMk cId="190178458" sldId="294"/>
            <ac:spMk id="3" creationId="{00000000-0000-0000-0000-000000000000}"/>
          </ac:spMkLst>
        </pc:spChg>
        <pc:graphicFrameChg chg="del">
          <ac:chgData name="Sophie Jones" userId="c50bea07-6f49-4579-bcaa-6a76861b199a" providerId="ADAL" clId="{76AA2947-6427-49AF-9F0B-20CECF3ED68B}" dt="2023-11-07T21:12:01.967" v="1961" actId="478"/>
          <ac:graphicFrameMkLst>
            <pc:docMk/>
            <pc:sldMk cId="190178458" sldId="294"/>
            <ac:graphicFrameMk id="4" creationId="{9A0AC470-0EA2-B982-991C-41FA8A74BDA2}"/>
          </ac:graphicFrameMkLst>
        </pc:graphicFrameChg>
        <pc:graphicFrameChg chg="add mod">
          <ac:chgData name="Sophie Jones" userId="c50bea07-6f49-4579-bcaa-6a76861b199a" providerId="ADAL" clId="{76AA2947-6427-49AF-9F0B-20CECF3ED68B}" dt="2023-11-07T21:12:06.919" v="1964" actId="1076"/>
          <ac:graphicFrameMkLst>
            <pc:docMk/>
            <pc:sldMk cId="190178458" sldId="294"/>
            <ac:graphicFrameMk id="6" creationId="{B7CF335F-165B-FF0B-8E94-D3E35DC1E5C4}"/>
          </ac:graphicFrameMkLst>
        </pc:graphicFrameChg>
      </pc:sldChg>
      <pc:sldChg chg="delSp modSp del mod">
        <pc:chgData name="Sophie Jones" userId="c50bea07-6f49-4579-bcaa-6a76861b199a" providerId="ADAL" clId="{76AA2947-6427-49AF-9F0B-20CECF3ED68B}" dt="2023-10-30T00:34:17.355" v="998" actId="47"/>
        <pc:sldMkLst>
          <pc:docMk/>
          <pc:sldMk cId="840548113" sldId="328"/>
        </pc:sldMkLst>
        <pc:spChg chg="mod">
          <ac:chgData name="Sophie Jones" userId="c50bea07-6f49-4579-bcaa-6a76861b199a" providerId="ADAL" clId="{76AA2947-6427-49AF-9F0B-20CECF3ED68B}" dt="2023-10-19T20:21:46.951" v="686" actId="20577"/>
          <ac:spMkLst>
            <pc:docMk/>
            <pc:sldMk cId="840548113" sldId="328"/>
            <ac:spMk id="2" creationId="{8299BB99-DCD0-76FC-188D-EA02A0640764}"/>
          </ac:spMkLst>
        </pc:spChg>
        <pc:spChg chg="del mod">
          <ac:chgData name="Sophie Jones" userId="c50bea07-6f49-4579-bcaa-6a76861b199a" providerId="ADAL" clId="{76AA2947-6427-49AF-9F0B-20CECF3ED68B}" dt="2023-10-30T00:31:50.919" v="990" actId="478"/>
          <ac:spMkLst>
            <pc:docMk/>
            <pc:sldMk cId="840548113" sldId="328"/>
            <ac:spMk id="9" creationId="{033E5495-3ADD-85B3-0C72-885DA46B2F35}"/>
          </ac:spMkLst>
        </pc:spChg>
        <pc:picChg chg="del">
          <ac:chgData name="Sophie Jones" userId="c50bea07-6f49-4579-bcaa-6a76861b199a" providerId="ADAL" clId="{76AA2947-6427-49AF-9F0B-20CECF3ED68B}" dt="2023-10-30T00:31:49.247" v="988" actId="478"/>
          <ac:picMkLst>
            <pc:docMk/>
            <pc:sldMk cId="840548113" sldId="328"/>
            <ac:picMk id="6" creationId="{CEED351B-2A74-63B8-629F-7F930A69F6F3}"/>
          </ac:picMkLst>
        </pc:picChg>
      </pc:sldChg>
      <pc:sldChg chg="del">
        <pc:chgData name="Sophie Jones" userId="c50bea07-6f49-4579-bcaa-6a76861b199a" providerId="ADAL" clId="{76AA2947-6427-49AF-9F0B-20CECF3ED68B}" dt="2023-10-19T20:12:58.001" v="21" actId="47"/>
        <pc:sldMkLst>
          <pc:docMk/>
          <pc:sldMk cId="15855970" sldId="406"/>
        </pc:sldMkLst>
      </pc:sldChg>
      <pc:sldChg chg="addSp delSp modSp mod">
        <pc:chgData name="Sophie Jones" userId="c50bea07-6f49-4579-bcaa-6a76861b199a" providerId="ADAL" clId="{76AA2947-6427-49AF-9F0B-20CECF3ED68B}" dt="2023-11-09T02:00:55.122" v="4898" actId="1035"/>
        <pc:sldMkLst>
          <pc:docMk/>
          <pc:sldMk cId="4030996340" sldId="437"/>
        </pc:sldMkLst>
        <pc:spChg chg="mod">
          <ac:chgData name="Sophie Jones" userId="c50bea07-6f49-4579-bcaa-6a76861b199a" providerId="ADAL" clId="{76AA2947-6427-49AF-9F0B-20CECF3ED68B}" dt="2023-10-31T01:56:27.132" v="1524" actId="20577"/>
          <ac:spMkLst>
            <pc:docMk/>
            <pc:sldMk cId="4030996340" sldId="437"/>
            <ac:spMk id="2" creationId="{DAE95A72-E2B2-D021-A223-B1308B63AF43}"/>
          </ac:spMkLst>
        </pc:spChg>
        <pc:spChg chg="del">
          <ac:chgData name="Sophie Jones" userId="c50bea07-6f49-4579-bcaa-6a76861b199a" providerId="ADAL" clId="{76AA2947-6427-49AF-9F0B-20CECF3ED68B}" dt="2023-10-31T01:56:19.719" v="1520" actId="478"/>
          <ac:spMkLst>
            <pc:docMk/>
            <pc:sldMk cId="4030996340" sldId="437"/>
            <ac:spMk id="4" creationId="{1A6FD330-A340-E3A1-DAD8-F98B8F0EA37B}"/>
          </ac:spMkLst>
        </pc:spChg>
        <pc:picChg chg="mod">
          <ac:chgData name="Sophie Jones" userId="c50bea07-6f49-4579-bcaa-6a76861b199a" providerId="ADAL" clId="{76AA2947-6427-49AF-9F0B-20CECF3ED68B}" dt="2023-11-09T02:00:55.122" v="4898" actId="1035"/>
          <ac:picMkLst>
            <pc:docMk/>
            <pc:sldMk cId="4030996340" sldId="437"/>
            <ac:picMk id="3" creationId="{CDAFF651-296C-C7DF-1801-0729BEF2B4C5}"/>
          </ac:picMkLst>
        </pc:picChg>
        <pc:picChg chg="del">
          <ac:chgData name="Sophie Jones" userId="c50bea07-6f49-4579-bcaa-6a76861b199a" providerId="ADAL" clId="{76AA2947-6427-49AF-9F0B-20CECF3ED68B}" dt="2023-10-31T01:56:15.690" v="1519" actId="478"/>
          <ac:picMkLst>
            <pc:docMk/>
            <pc:sldMk cId="4030996340" sldId="437"/>
            <ac:picMk id="5" creationId="{726DBCCC-7FE8-57AF-B972-FC3234A391FB}"/>
          </ac:picMkLst>
        </pc:picChg>
        <pc:picChg chg="add mod">
          <ac:chgData name="Sophie Jones" userId="c50bea07-6f49-4579-bcaa-6a76861b199a" providerId="ADAL" clId="{76AA2947-6427-49AF-9F0B-20CECF3ED68B}" dt="2023-10-31T01:56:36.067" v="1529" actId="1037"/>
          <ac:picMkLst>
            <pc:docMk/>
            <pc:sldMk cId="4030996340" sldId="437"/>
            <ac:picMk id="6" creationId="{F9271C3C-C862-F7C6-A1B6-2816433C7646}"/>
          </ac:picMkLst>
        </pc:picChg>
      </pc:sldChg>
      <pc:sldChg chg="addSp delSp modSp mod">
        <pc:chgData name="Sophie Jones" userId="c50bea07-6f49-4579-bcaa-6a76861b199a" providerId="ADAL" clId="{76AA2947-6427-49AF-9F0B-20CECF3ED68B}" dt="2023-11-07T23:05:53.428" v="3279" actId="1076"/>
        <pc:sldMkLst>
          <pc:docMk/>
          <pc:sldMk cId="3833034807" sldId="438"/>
        </pc:sldMkLst>
        <pc:spChg chg="mod">
          <ac:chgData name="Sophie Jones" userId="c50bea07-6f49-4579-bcaa-6a76861b199a" providerId="ADAL" clId="{76AA2947-6427-49AF-9F0B-20CECF3ED68B}" dt="2023-11-07T23:04:39.147" v="3273" actId="14100"/>
          <ac:spMkLst>
            <pc:docMk/>
            <pc:sldMk cId="3833034807" sldId="438"/>
            <ac:spMk id="4" creationId="{5AB08F14-8C7F-AC96-61FF-EBB08D2C4C53}"/>
          </ac:spMkLst>
        </pc:spChg>
        <pc:spChg chg="del mod">
          <ac:chgData name="Sophie Jones" userId="c50bea07-6f49-4579-bcaa-6a76861b199a" providerId="ADAL" clId="{76AA2947-6427-49AF-9F0B-20CECF3ED68B}" dt="2023-10-19T20:12:47.835" v="19" actId="478"/>
          <ac:spMkLst>
            <pc:docMk/>
            <pc:sldMk cId="3833034807" sldId="438"/>
            <ac:spMk id="7" creationId="{29184581-9171-5D15-1F20-30C98D93704C}"/>
          </ac:spMkLst>
        </pc:spChg>
        <pc:spChg chg="add mod">
          <ac:chgData name="Sophie Jones" userId="c50bea07-6f49-4579-bcaa-6a76861b199a" providerId="ADAL" clId="{76AA2947-6427-49AF-9F0B-20CECF3ED68B}" dt="2023-11-07T23:04:47.293" v="3276" actId="1076"/>
          <ac:spMkLst>
            <pc:docMk/>
            <pc:sldMk cId="3833034807" sldId="438"/>
            <ac:spMk id="7" creationId="{CAAA5AC6-A3DE-758F-FFC9-BBB3D54558FA}"/>
          </ac:spMkLst>
        </pc:spChg>
        <pc:spChg chg="add mod">
          <ac:chgData name="Sophie Jones" userId="c50bea07-6f49-4579-bcaa-6a76861b199a" providerId="ADAL" clId="{76AA2947-6427-49AF-9F0B-20CECF3ED68B}" dt="2023-11-07T23:04:50.143" v="3277" actId="1076"/>
          <ac:spMkLst>
            <pc:docMk/>
            <pc:sldMk cId="3833034807" sldId="438"/>
            <ac:spMk id="9" creationId="{6FA31864-A427-D991-FC8D-2120FBE1B9B6}"/>
          </ac:spMkLst>
        </pc:spChg>
        <pc:spChg chg="del mod">
          <ac:chgData name="Sophie Jones" userId="c50bea07-6f49-4579-bcaa-6a76861b199a" providerId="ADAL" clId="{76AA2947-6427-49AF-9F0B-20CECF3ED68B}" dt="2023-10-19T20:12:44.304" v="17" actId="478"/>
          <ac:spMkLst>
            <pc:docMk/>
            <pc:sldMk cId="3833034807" sldId="438"/>
            <ac:spMk id="9" creationId="{D492A4A8-2F54-5022-B82A-158D107434F9}"/>
          </ac:spMkLst>
        </pc:spChg>
        <pc:spChg chg="del">
          <ac:chgData name="Sophie Jones" userId="c50bea07-6f49-4579-bcaa-6a76861b199a" providerId="ADAL" clId="{76AA2947-6427-49AF-9F0B-20CECF3ED68B}" dt="2023-10-19T20:12:46.508" v="18" actId="478"/>
          <ac:spMkLst>
            <pc:docMk/>
            <pc:sldMk cId="3833034807" sldId="438"/>
            <ac:spMk id="12" creationId="{08FD08EB-57A3-AE3F-120B-A62213B13675}"/>
          </ac:spMkLst>
        </pc:spChg>
        <pc:picChg chg="del mod">
          <ac:chgData name="Sophie Jones" userId="c50bea07-6f49-4579-bcaa-6a76861b199a" providerId="ADAL" clId="{76AA2947-6427-49AF-9F0B-20CECF3ED68B}" dt="2023-10-19T20:12:42.119" v="14" actId="478"/>
          <ac:picMkLst>
            <pc:docMk/>
            <pc:sldMk cId="3833034807" sldId="438"/>
            <ac:picMk id="8" creationId="{21F9FD56-DF62-4474-DA02-F1B0666925CC}"/>
          </ac:picMkLst>
        </pc:picChg>
        <pc:picChg chg="del">
          <ac:chgData name="Sophie Jones" userId="c50bea07-6f49-4579-bcaa-6a76861b199a" providerId="ADAL" clId="{76AA2947-6427-49AF-9F0B-20CECF3ED68B}" dt="2023-10-19T20:12:41.696" v="12" actId="478"/>
          <ac:picMkLst>
            <pc:docMk/>
            <pc:sldMk cId="3833034807" sldId="438"/>
            <ac:picMk id="11" creationId="{AD290DEF-D6BE-EC56-D060-A0FF8AD734C1}"/>
          </ac:picMkLst>
        </pc:picChg>
        <pc:picChg chg="add mod">
          <ac:chgData name="Sophie Jones" userId="c50bea07-6f49-4579-bcaa-6a76861b199a" providerId="ADAL" clId="{76AA2947-6427-49AF-9F0B-20CECF3ED68B}" dt="2023-11-07T23:05:53.428" v="3279" actId="1076"/>
          <ac:picMkLst>
            <pc:docMk/>
            <pc:sldMk cId="3833034807" sldId="438"/>
            <ac:picMk id="5122" creationId="{5ED9131E-FAD4-7F3E-D1A8-51002BA41025}"/>
          </ac:picMkLst>
        </pc:picChg>
      </pc:sldChg>
      <pc:sldChg chg="modSp mod">
        <pc:chgData name="Sophie Jones" userId="c50bea07-6f49-4579-bcaa-6a76861b199a" providerId="ADAL" clId="{76AA2947-6427-49AF-9F0B-20CECF3ED68B}" dt="2023-10-19T20:21:39.944" v="669" actId="20577"/>
        <pc:sldMkLst>
          <pc:docMk/>
          <pc:sldMk cId="1562556551" sldId="440"/>
        </pc:sldMkLst>
        <pc:spChg chg="mod">
          <ac:chgData name="Sophie Jones" userId="c50bea07-6f49-4579-bcaa-6a76861b199a" providerId="ADAL" clId="{76AA2947-6427-49AF-9F0B-20CECF3ED68B}" dt="2023-10-19T20:21:39.944" v="669" actId="20577"/>
          <ac:spMkLst>
            <pc:docMk/>
            <pc:sldMk cId="1562556551" sldId="440"/>
            <ac:spMk id="2" creationId="{F9092668-4DD6-ED1A-7393-1B6A4369626C}"/>
          </ac:spMkLst>
        </pc:spChg>
      </pc:sldChg>
      <pc:sldChg chg="modSp mod">
        <pc:chgData name="Sophie Jones" userId="c50bea07-6f49-4579-bcaa-6a76861b199a" providerId="ADAL" clId="{76AA2947-6427-49AF-9F0B-20CECF3ED68B}" dt="2023-10-19T20:21:01.872" v="650" actId="14100"/>
        <pc:sldMkLst>
          <pc:docMk/>
          <pc:sldMk cId="1614009569" sldId="448"/>
        </pc:sldMkLst>
        <pc:spChg chg="mod">
          <ac:chgData name="Sophie Jones" userId="c50bea07-6f49-4579-bcaa-6a76861b199a" providerId="ADAL" clId="{76AA2947-6427-49AF-9F0B-20CECF3ED68B}" dt="2023-10-19T20:21:01.872" v="650" actId="14100"/>
          <ac:spMkLst>
            <pc:docMk/>
            <pc:sldMk cId="1614009569" sldId="448"/>
            <ac:spMk id="3" creationId="{86C2D030-231E-7331-4019-DC1E2DB2A5D6}"/>
          </ac:spMkLst>
        </pc:spChg>
      </pc:sldChg>
      <pc:sldChg chg="del">
        <pc:chgData name="Sophie Jones" userId="c50bea07-6f49-4579-bcaa-6a76861b199a" providerId="ADAL" clId="{76AA2947-6427-49AF-9F0B-20CECF3ED68B}" dt="2023-10-19T20:13:15.218" v="32" actId="47"/>
        <pc:sldMkLst>
          <pc:docMk/>
          <pc:sldMk cId="2747108018" sldId="450"/>
        </pc:sldMkLst>
      </pc:sldChg>
      <pc:sldChg chg="del">
        <pc:chgData name="Sophie Jones" userId="c50bea07-6f49-4579-bcaa-6a76861b199a" providerId="ADAL" clId="{76AA2947-6427-49AF-9F0B-20CECF3ED68B}" dt="2023-10-19T20:21:13.339" v="652" actId="47"/>
        <pc:sldMkLst>
          <pc:docMk/>
          <pc:sldMk cId="3684661593" sldId="451"/>
        </pc:sldMkLst>
      </pc:sldChg>
      <pc:sldChg chg="modSp del mod">
        <pc:chgData name="Sophie Jones" userId="c50bea07-6f49-4579-bcaa-6a76861b199a" providerId="ADAL" clId="{76AA2947-6427-49AF-9F0B-20CECF3ED68B}" dt="2023-10-30T00:34:06.731" v="993" actId="47"/>
        <pc:sldMkLst>
          <pc:docMk/>
          <pc:sldMk cId="1441622485" sldId="454"/>
        </pc:sldMkLst>
        <pc:spChg chg="mod">
          <ac:chgData name="Sophie Jones" userId="c50bea07-6f49-4579-bcaa-6a76861b199a" providerId="ADAL" clId="{76AA2947-6427-49AF-9F0B-20CECF3ED68B}" dt="2023-10-19T20:21:59.918" v="720" actId="20577"/>
          <ac:spMkLst>
            <pc:docMk/>
            <pc:sldMk cId="1441622485" sldId="454"/>
            <ac:spMk id="2" creationId="{8299BB99-DCD0-76FC-188D-EA02A0640764}"/>
          </ac:spMkLst>
        </pc:spChg>
      </pc:sldChg>
      <pc:sldChg chg="del">
        <pc:chgData name="Sophie Jones" userId="c50bea07-6f49-4579-bcaa-6a76861b199a" providerId="ADAL" clId="{76AA2947-6427-49AF-9F0B-20CECF3ED68B}" dt="2023-10-19T20:22:11.344" v="740" actId="47"/>
        <pc:sldMkLst>
          <pc:docMk/>
          <pc:sldMk cId="3191943252" sldId="455"/>
        </pc:sldMkLst>
      </pc:sldChg>
      <pc:sldChg chg="delSp modSp del mod">
        <pc:chgData name="Sophie Jones" userId="c50bea07-6f49-4579-bcaa-6a76861b199a" providerId="ADAL" clId="{76AA2947-6427-49AF-9F0B-20CECF3ED68B}" dt="2023-11-07T22:44:36.785" v="2517" actId="47"/>
        <pc:sldMkLst>
          <pc:docMk/>
          <pc:sldMk cId="3637244983" sldId="456"/>
        </pc:sldMkLst>
        <pc:spChg chg="mod">
          <ac:chgData name="Sophie Jones" userId="c50bea07-6f49-4579-bcaa-6a76861b199a" providerId="ADAL" clId="{76AA2947-6427-49AF-9F0B-20CECF3ED68B}" dt="2023-10-19T20:12:39.734" v="11" actId="27636"/>
          <ac:spMkLst>
            <pc:docMk/>
            <pc:sldMk cId="3637244983" sldId="456"/>
            <ac:spMk id="11" creationId="{DCA83AD8-3ABE-26E1-7617-5EB0C813F371}"/>
          </ac:spMkLst>
        </pc:spChg>
        <pc:picChg chg="del">
          <ac:chgData name="Sophie Jones" userId="c50bea07-6f49-4579-bcaa-6a76861b199a" providerId="ADAL" clId="{76AA2947-6427-49AF-9F0B-20CECF3ED68B}" dt="2023-10-19T20:12:37.026" v="8" actId="478"/>
          <ac:picMkLst>
            <pc:docMk/>
            <pc:sldMk cId="3637244983" sldId="456"/>
            <ac:picMk id="6" creationId="{ABDA27C2-0EC6-C6A6-DDF0-5038F2054160}"/>
          </ac:picMkLst>
        </pc:picChg>
        <pc:picChg chg="del">
          <ac:chgData name="Sophie Jones" userId="c50bea07-6f49-4579-bcaa-6a76861b199a" providerId="ADAL" clId="{76AA2947-6427-49AF-9F0B-20CECF3ED68B}" dt="2023-10-19T20:12:37.884" v="9" actId="478"/>
          <ac:picMkLst>
            <pc:docMk/>
            <pc:sldMk cId="3637244983" sldId="456"/>
            <ac:picMk id="8" creationId="{6F68C1A6-A63B-01BE-4D3A-1B954F8DD0A6}"/>
          </ac:picMkLst>
        </pc:picChg>
      </pc:sldChg>
      <pc:sldChg chg="modSp del mod">
        <pc:chgData name="Sophie Jones" userId="c50bea07-6f49-4579-bcaa-6a76861b199a" providerId="ADAL" clId="{76AA2947-6427-49AF-9F0B-20CECF3ED68B}" dt="2023-10-30T00:34:28.397" v="1003" actId="47"/>
        <pc:sldMkLst>
          <pc:docMk/>
          <pc:sldMk cId="1526062411" sldId="461"/>
        </pc:sldMkLst>
        <pc:spChg chg="mod">
          <ac:chgData name="Sophie Jones" userId="c50bea07-6f49-4579-bcaa-6a76861b199a" providerId="ADAL" clId="{76AA2947-6427-49AF-9F0B-20CECF3ED68B}" dt="2023-10-19T20:22:19.271" v="757" actId="20577"/>
          <ac:spMkLst>
            <pc:docMk/>
            <pc:sldMk cId="1526062411" sldId="461"/>
            <ac:spMk id="2" creationId="{5EAC3800-E8CB-41B3-19D3-A13FCA586877}"/>
          </ac:spMkLst>
        </pc:spChg>
      </pc:sldChg>
      <pc:sldChg chg="modSp del mod">
        <pc:chgData name="Sophie Jones" userId="c50bea07-6f49-4579-bcaa-6a76861b199a" providerId="ADAL" clId="{76AA2947-6427-49AF-9F0B-20CECF3ED68B}" dt="2023-10-30T00:34:29.533" v="1004" actId="47"/>
        <pc:sldMkLst>
          <pc:docMk/>
          <pc:sldMk cId="687751693" sldId="462"/>
        </pc:sldMkLst>
        <pc:spChg chg="mod">
          <ac:chgData name="Sophie Jones" userId="c50bea07-6f49-4579-bcaa-6a76861b199a" providerId="ADAL" clId="{76AA2947-6427-49AF-9F0B-20CECF3ED68B}" dt="2023-10-19T20:22:08.207" v="739" actId="20577"/>
          <ac:spMkLst>
            <pc:docMk/>
            <pc:sldMk cId="687751693" sldId="462"/>
            <ac:spMk id="2" creationId="{8299BB99-DCD0-76FC-188D-EA02A0640764}"/>
          </ac:spMkLst>
        </pc:spChg>
      </pc:sldChg>
      <pc:sldChg chg="addSp delSp modSp del mod">
        <pc:chgData name="Sophie Jones" userId="c50bea07-6f49-4579-bcaa-6a76861b199a" providerId="ADAL" clId="{76AA2947-6427-49AF-9F0B-20CECF3ED68B}" dt="2023-10-31T01:54:07.900" v="1518" actId="47"/>
        <pc:sldMkLst>
          <pc:docMk/>
          <pc:sldMk cId="2900446652" sldId="463"/>
        </pc:sldMkLst>
        <pc:spChg chg="add del mod">
          <ac:chgData name="Sophie Jones" userId="c50bea07-6f49-4579-bcaa-6a76861b199a" providerId="ADAL" clId="{76AA2947-6427-49AF-9F0B-20CECF3ED68B}" dt="2023-10-19T20:47:41.701" v="981" actId="478"/>
          <ac:spMkLst>
            <pc:docMk/>
            <pc:sldMk cId="2900446652" sldId="463"/>
            <ac:spMk id="4" creationId="{97BD8B86-EC66-6F1A-5508-9DCC9DBFC5D9}"/>
          </ac:spMkLst>
        </pc:spChg>
        <pc:spChg chg="add mod">
          <ac:chgData name="Sophie Jones" userId="c50bea07-6f49-4579-bcaa-6a76861b199a" providerId="ADAL" clId="{76AA2947-6427-49AF-9F0B-20CECF3ED68B}" dt="2023-10-19T20:47:45.311" v="982" actId="1076"/>
          <ac:spMkLst>
            <pc:docMk/>
            <pc:sldMk cId="2900446652" sldId="463"/>
            <ac:spMk id="5" creationId="{4A96A944-E0F2-07D6-5B52-99473B258818}"/>
          </ac:spMkLst>
        </pc:spChg>
        <pc:picChg chg="del">
          <ac:chgData name="Sophie Jones" userId="c50bea07-6f49-4579-bcaa-6a76861b199a" providerId="ADAL" clId="{76AA2947-6427-49AF-9F0B-20CECF3ED68B}" dt="2023-10-19T20:13:00.927" v="25" actId="478"/>
          <ac:picMkLst>
            <pc:docMk/>
            <pc:sldMk cId="2900446652" sldId="463"/>
            <ac:picMk id="6" creationId="{E1170DA0-7779-7E06-A28F-5B213CF6A365}"/>
          </ac:picMkLst>
        </pc:picChg>
        <pc:picChg chg="del">
          <ac:chgData name="Sophie Jones" userId="c50bea07-6f49-4579-bcaa-6a76861b199a" providerId="ADAL" clId="{76AA2947-6427-49AF-9F0B-20CECF3ED68B}" dt="2023-10-19T20:12:59.787" v="22" actId="478"/>
          <ac:picMkLst>
            <pc:docMk/>
            <pc:sldMk cId="2900446652" sldId="463"/>
            <ac:picMk id="9" creationId="{5074EF08-0606-168D-7630-D5A4D2EB665D}"/>
          </ac:picMkLst>
        </pc:picChg>
        <pc:picChg chg="del">
          <ac:chgData name="Sophie Jones" userId="c50bea07-6f49-4579-bcaa-6a76861b199a" providerId="ADAL" clId="{76AA2947-6427-49AF-9F0B-20CECF3ED68B}" dt="2023-10-19T20:13:00.207" v="23" actId="478"/>
          <ac:picMkLst>
            <pc:docMk/>
            <pc:sldMk cId="2900446652" sldId="463"/>
            <ac:picMk id="1026" creationId="{D88F0BA8-8995-A2D0-83C6-D5AC83F78E6A}"/>
          </ac:picMkLst>
        </pc:picChg>
        <pc:picChg chg="del">
          <ac:chgData name="Sophie Jones" userId="c50bea07-6f49-4579-bcaa-6a76861b199a" providerId="ADAL" clId="{76AA2947-6427-49AF-9F0B-20CECF3ED68B}" dt="2023-10-19T20:13:00.587" v="24" actId="478"/>
          <ac:picMkLst>
            <pc:docMk/>
            <pc:sldMk cId="2900446652" sldId="463"/>
            <ac:picMk id="1027" creationId="{A7BA2BEC-0626-427D-348D-9B410497C08A}"/>
          </ac:picMkLst>
        </pc:picChg>
      </pc:sldChg>
      <pc:sldChg chg="delSp modSp del mod">
        <pc:chgData name="Sophie Jones" userId="c50bea07-6f49-4579-bcaa-6a76861b199a" providerId="ADAL" clId="{76AA2947-6427-49AF-9F0B-20CECF3ED68B}" dt="2023-10-31T01:54:06.225" v="1517" actId="47"/>
        <pc:sldMkLst>
          <pc:docMk/>
          <pc:sldMk cId="4034248762" sldId="464"/>
        </pc:sldMkLst>
        <pc:spChg chg="del">
          <ac:chgData name="Sophie Jones" userId="c50bea07-6f49-4579-bcaa-6a76861b199a" providerId="ADAL" clId="{76AA2947-6427-49AF-9F0B-20CECF3ED68B}" dt="2023-10-19T20:13:04.935" v="31" actId="478"/>
          <ac:spMkLst>
            <pc:docMk/>
            <pc:sldMk cId="4034248762" sldId="464"/>
            <ac:spMk id="2" creationId="{D29DA440-E148-EEAB-BB8A-6E06F7DC6C02}"/>
          </ac:spMkLst>
        </pc:spChg>
        <pc:picChg chg="del">
          <ac:chgData name="Sophie Jones" userId="c50bea07-6f49-4579-bcaa-6a76861b199a" providerId="ADAL" clId="{76AA2947-6427-49AF-9F0B-20CECF3ED68B}" dt="2023-10-19T20:13:03.068" v="29" actId="478"/>
          <ac:picMkLst>
            <pc:docMk/>
            <pc:sldMk cId="4034248762" sldId="464"/>
            <ac:picMk id="6" creationId="{30341A45-5851-67F2-9730-BCC48FA2C5F6}"/>
          </ac:picMkLst>
        </pc:picChg>
        <pc:picChg chg="del">
          <ac:chgData name="Sophie Jones" userId="c50bea07-6f49-4579-bcaa-6a76861b199a" providerId="ADAL" clId="{76AA2947-6427-49AF-9F0B-20CECF3ED68B}" dt="2023-10-19T20:13:03.434" v="30" actId="478"/>
          <ac:picMkLst>
            <pc:docMk/>
            <pc:sldMk cId="4034248762" sldId="464"/>
            <ac:picMk id="8" creationId="{4DC23C3F-4A6B-6231-5B74-8BEA27A5B8A9}"/>
          </ac:picMkLst>
        </pc:picChg>
        <pc:picChg chg="del mod">
          <ac:chgData name="Sophie Jones" userId="c50bea07-6f49-4579-bcaa-6a76861b199a" providerId="ADAL" clId="{76AA2947-6427-49AF-9F0B-20CECF3ED68B}" dt="2023-10-19T20:13:02.738" v="28" actId="478"/>
          <ac:picMkLst>
            <pc:docMk/>
            <pc:sldMk cId="4034248762" sldId="464"/>
            <ac:picMk id="9" creationId="{ED781DA2-0256-A392-A6F6-872B92C42A13}"/>
          </ac:picMkLst>
        </pc:picChg>
        <pc:picChg chg="del">
          <ac:chgData name="Sophie Jones" userId="c50bea07-6f49-4579-bcaa-6a76861b199a" providerId="ADAL" clId="{76AA2947-6427-49AF-9F0B-20CECF3ED68B}" dt="2023-10-19T20:13:02.345" v="26" actId="478"/>
          <ac:picMkLst>
            <pc:docMk/>
            <pc:sldMk cId="4034248762" sldId="464"/>
            <ac:picMk id="10" creationId="{E9953320-2C5B-4FB9-F253-96C98CBE05D1}"/>
          </ac:picMkLst>
        </pc:picChg>
      </pc:sldChg>
      <pc:sldChg chg="del">
        <pc:chgData name="Sophie Jones" userId="c50bea07-6f49-4579-bcaa-6a76861b199a" providerId="ADAL" clId="{76AA2947-6427-49AF-9F0B-20CECF3ED68B}" dt="2023-10-19T20:21:09.547" v="651" actId="47"/>
        <pc:sldMkLst>
          <pc:docMk/>
          <pc:sldMk cId="2190374645" sldId="465"/>
        </pc:sldMkLst>
      </pc:sldChg>
      <pc:sldChg chg="addSp delSp modSp del mod ord">
        <pc:chgData name="Sophie Jones" userId="c50bea07-6f49-4579-bcaa-6a76861b199a" providerId="ADAL" clId="{76AA2947-6427-49AF-9F0B-20CECF3ED68B}" dt="2023-10-31T02:04:56.650" v="1659" actId="47"/>
        <pc:sldMkLst>
          <pc:docMk/>
          <pc:sldMk cId="1976347762" sldId="466"/>
        </pc:sldMkLst>
        <pc:spChg chg="mod">
          <ac:chgData name="Sophie Jones" userId="c50bea07-6f49-4579-bcaa-6a76861b199a" providerId="ADAL" clId="{76AA2947-6427-49AF-9F0B-20CECF3ED68B}" dt="2023-10-30T00:34:11.829" v="996" actId="20577"/>
          <ac:spMkLst>
            <pc:docMk/>
            <pc:sldMk cId="1976347762" sldId="466"/>
            <ac:spMk id="2" creationId="{8299BB99-DCD0-76FC-188D-EA02A0640764}"/>
          </ac:spMkLst>
        </pc:spChg>
        <pc:spChg chg="add del mod">
          <ac:chgData name="Sophie Jones" userId="c50bea07-6f49-4579-bcaa-6a76861b199a" providerId="ADAL" clId="{76AA2947-6427-49AF-9F0B-20CECF3ED68B}" dt="2023-10-31T02:00:34.025" v="1570" actId="478"/>
          <ac:spMkLst>
            <pc:docMk/>
            <pc:sldMk cId="1976347762" sldId="466"/>
            <ac:spMk id="4" creationId="{3C9D54CE-D9E9-4AC6-BAC7-9556B900567B}"/>
          </ac:spMkLst>
        </pc:spChg>
        <pc:spChg chg="del">
          <ac:chgData name="Sophie Jones" userId="c50bea07-6f49-4579-bcaa-6a76861b199a" providerId="ADAL" clId="{76AA2947-6427-49AF-9F0B-20CECF3ED68B}" dt="2023-10-30T00:34:03.030" v="991" actId="478"/>
          <ac:spMkLst>
            <pc:docMk/>
            <pc:sldMk cId="1976347762" sldId="466"/>
            <ac:spMk id="5" creationId="{E0E78E0B-50F0-A919-F16E-20D1E2C342B7}"/>
          </ac:spMkLst>
        </pc:spChg>
        <pc:spChg chg="add del mod">
          <ac:chgData name="Sophie Jones" userId="c50bea07-6f49-4579-bcaa-6a76861b199a" providerId="ADAL" clId="{76AA2947-6427-49AF-9F0B-20CECF3ED68B}" dt="2023-10-31T02:04:34.279" v="1655" actId="478"/>
          <ac:spMkLst>
            <pc:docMk/>
            <pc:sldMk cId="1976347762" sldId="466"/>
            <ac:spMk id="5" creationId="{EA98D464-634E-C3F3-6998-155365912307}"/>
          </ac:spMkLst>
        </pc:spChg>
        <pc:spChg chg="add">
          <ac:chgData name="Sophie Jones" userId="c50bea07-6f49-4579-bcaa-6a76861b199a" providerId="ADAL" clId="{76AA2947-6427-49AF-9F0B-20CECF3ED68B}" dt="2023-10-30T00:38:12.715" v="1008" actId="22"/>
          <ac:spMkLst>
            <pc:docMk/>
            <pc:sldMk cId="1976347762" sldId="466"/>
            <ac:spMk id="8" creationId="{C3ACF77C-1D0F-58F2-9E58-D78B5DCBC3C8}"/>
          </ac:spMkLst>
        </pc:spChg>
        <pc:spChg chg="add mod">
          <ac:chgData name="Sophie Jones" userId="c50bea07-6f49-4579-bcaa-6a76861b199a" providerId="ADAL" clId="{76AA2947-6427-49AF-9F0B-20CECF3ED68B}" dt="2023-10-30T00:38:37.190" v="1011" actId="1076"/>
          <ac:spMkLst>
            <pc:docMk/>
            <pc:sldMk cId="1976347762" sldId="466"/>
            <ac:spMk id="10" creationId="{6792D9C8-D598-8712-18A8-573D31B9279D}"/>
          </ac:spMkLst>
        </pc:spChg>
        <pc:spChg chg="add mod">
          <ac:chgData name="Sophie Jones" userId="c50bea07-6f49-4579-bcaa-6a76861b199a" providerId="ADAL" clId="{76AA2947-6427-49AF-9F0B-20CECF3ED68B}" dt="2023-10-31T02:04:40.100" v="1656" actId="1076"/>
          <ac:spMkLst>
            <pc:docMk/>
            <pc:sldMk cId="1976347762" sldId="466"/>
            <ac:spMk id="12" creationId="{012832C7-FA0B-FB0D-C282-30DBCC831FC9}"/>
          </ac:spMkLst>
        </pc:spChg>
        <pc:picChg chg="del">
          <ac:chgData name="Sophie Jones" userId="c50bea07-6f49-4579-bcaa-6a76861b199a" providerId="ADAL" clId="{76AA2947-6427-49AF-9F0B-20CECF3ED68B}" dt="2023-10-30T00:34:03.953" v="992" actId="478"/>
          <ac:picMkLst>
            <pc:docMk/>
            <pc:sldMk cId="1976347762" sldId="466"/>
            <ac:picMk id="7" creationId="{247F358E-76B2-52CB-137E-1EA2B0BC549E}"/>
          </ac:picMkLst>
        </pc:picChg>
        <pc:picChg chg="add del mod">
          <ac:chgData name="Sophie Jones" userId="c50bea07-6f49-4579-bcaa-6a76861b199a" providerId="ADAL" clId="{76AA2947-6427-49AF-9F0B-20CECF3ED68B}" dt="2023-10-31T01:57:21.403" v="1534" actId="478"/>
          <ac:picMkLst>
            <pc:docMk/>
            <pc:sldMk cId="1976347762" sldId="466"/>
            <ac:picMk id="13" creationId="{5E3FF473-328A-20D1-A272-6CB65D3BEF98}"/>
          </ac:picMkLst>
        </pc:picChg>
      </pc:sldChg>
      <pc:sldChg chg="addSp delSp modSp new mod ord modAnim">
        <pc:chgData name="Sophie Jones" userId="c50bea07-6f49-4579-bcaa-6a76861b199a" providerId="ADAL" clId="{76AA2947-6427-49AF-9F0B-20CECF3ED68B}" dt="2023-11-07T22:02:57.360" v="1997"/>
        <pc:sldMkLst>
          <pc:docMk/>
          <pc:sldMk cId="2526480660" sldId="467"/>
        </pc:sldMkLst>
        <pc:spChg chg="del">
          <ac:chgData name="Sophie Jones" userId="c50bea07-6f49-4579-bcaa-6a76861b199a" providerId="ADAL" clId="{76AA2947-6427-49AF-9F0B-20CECF3ED68B}" dt="2023-10-29T23:45:54.564" v="984" actId="478"/>
          <ac:spMkLst>
            <pc:docMk/>
            <pc:sldMk cId="2526480660" sldId="467"/>
            <ac:spMk id="2" creationId="{C0DEDE00-DA19-6144-B49C-7F6487FBA2AA}"/>
          </ac:spMkLst>
        </pc:spChg>
        <pc:spChg chg="add del mod">
          <ac:chgData name="Sophie Jones" userId="c50bea07-6f49-4579-bcaa-6a76861b199a" providerId="ADAL" clId="{76AA2947-6427-49AF-9F0B-20CECF3ED68B}" dt="2023-10-31T01:49:52.425" v="1507" actId="478"/>
          <ac:spMkLst>
            <pc:docMk/>
            <pc:sldMk cId="2526480660" sldId="467"/>
            <ac:spMk id="3" creationId="{14260DB8-B710-9864-BD40-5C820AD8EE26}"/>
          </ac:spMkLst>
        </pc:spChg>
        <pc:spChg chg="del">
          <ac:chgData name="Sophie Jones" userId="c50bea07-6f49-4579-bcaa-6a76861b199a" providerId="ADAL" clId="{76AA2947-6427-49AF-9F0B-20CECF3ED68B}" dt="2023-10-29T23:45:55.430" v="985" actId="478"/>
          <ac:spMkLst>
            <pc:docMk/>
            <pc:sldMk cId="2526480660" sldId="467"/>
            <ac:spMk id="3" creationId="{FA655CBC-BB67-DC79-C4A5-F4D4E9E9B297}"/>
          </ac:spMkLst>
        </pc:spChg>
        <pc:spChg chg="add del mod">
          <ac:chgData name="Sophie Jones" userId="c50bea07-6f49-4579-bcaa-6a76861b199a" providerId="ADAL" clId="{76AA2947-6427-49AF-9F0B-20CECF3ED68B}" dt="2023-10-31T01:49:53.729" v="1508" actId="478"/>
          <ac:spMkLst>
            <pc:docMk/>
            <pc:sldMk cId="2526480660" sldId="467"/>
            <ac:spMk id="5" creationId="{3F3F9131-4A66-25D9-57CA-F1BA8103B442}"/>
          </ac:spMkLst>
        </pc:spChg>
        <pc:picChg chg="add del">
          <ac:chgData name="Sophie Jones" userId="c50bea07-6f49-4579-bcaa-6a76861b199a" providerId="ADAL" clId="{76AA2947-6427-49AF-9F0B-20CECF3ED68B}" dt="2023-10-30T02:26:16.197" v="1494" actId="478"/>
          <ac:picMkLst>
            <pc:docMk/>
            <pc:sldMk cId="2526480660" sldId="467"/>
            <ac:picMk id="5" creationId="{D48FD7FA-D08B-E9F9-48BA-64DA58A2FDF8}"/>
          </ac:picMkLst>
        </pc:picChg>
        <pc:picChg chg="add mod">
          <ac:chgData name="Sophie Jones" userId="c50bea07-6f49-4579-bcaa-6a76861b199a" providerId="ADAL" clId="{76AA2947-6427-49AF-9F0B-20CECF3ED68B}" dt="2023-10-31T01:50:22.276" v="1511" actId="14100"/>
          <ac:picMkLst>
            <pc:docMk/>
            <pc:sldMk cId="2526480660" sldId="467"/>
            <ac:picMk id="6" creationId="{55178C0A-E413-AF20-909D-209E06A25655}"/>
          </ac:picMkLst>
        </pc:picChg>
        <pc:picChg chg="add del">
          <ac:chgData name="Sophie Jones" userId="c50bea07-6f49-4579-bcaa-6a76861b199a" providerId="ADAL" clId="{76AA2947-6427-49AF-9F0B-20CECF3ED68B}" dt="2023-10-30T02:26:11.567" v="1492" actId="21"/>
          <ac:picMkLst>
            <pc:docMk/>
            <pc:sldMk cId="2526480660" sldId="467"/>
            <ac:picMk id="7" creationId="{C3913344-DEF2-F2C6-C07E-C2DE74537B70}"/>
          </ac:picMkLst>
        </pc:picChg>
      </pc:sldChg>
      <pc:sldChg chg="addSp delSp modSp add mod ord">
        <pc:chgData name="Sophie Jones" userId="c50bea07-6f49-4579-bcaa-6a76861b199a" providerId="ADAL" clId="{76AA2947-6427-49AF-9F0B-20CECF3ED68B}" dt="2023-11-07T22:21:10.832" v="2253" actId="1076"/>
        <pc:sldMkLst>
          <pc:docMk/>
          <pc:sldMk cId="2176606392" sldId="468"/>
        </pc:sldMkLst>
        <pc:spChg chg="add mod">
          <ac:chgData name="Sophie Jones" userId="c50bea07-6f49-4579-bcaa-6a76861b199a" providerId="ADAL" clId="{76AA2947-6427-49AF-9F0B-20CECF3ED68B}" dt="2023-11-07T22:20:46.238" v="2249" actId="108"/>
          <ac:spMkLst>
            <pc:docMk/>
            <pc:sldMk cId="2176606392" sldId="468"/>
            <ac:spMk id="4" creationId="{1A22024E-459D-1636-5336-35A65746C7CA}"/>
          </ac:spMkLst>
        </pc:spChg>
        <pc:spChg chg="add mod">
          <ac:chgData name="Sophie Jones" userId="c50bea07-6f49-4579-bcaa-6a76861b199a" providerId="ADAL" clId="{76AA2947-6427-49AF-9F0B-20CECF3ED68B}" dt="2023-11-07T22:20:40.135" v="2248" actId="20577"/>
          <ac:spMkLst>
            <pc:docMk/>
            <pc:sldMk cId="2176606392" sldId="468"/>
            <ac:spMk id="6" creationId="{60CD80E9-E441-5958-9622-56405603D0EC}"/>
          </ac:spMkLst>
        </pc:spChg>
        <pc:spChg chg="add del mod">
          <ac:chgData name="Sophie Jones" userId="c50bea07-6f49-4579-bcaa-6a76861b199a" providerId="ADAL" clId="{76AA2947-6427-49AF-9F0B-20CECF3ED68B}" dt="2023-10-31T02:46:06.006" v="1960" actId="478"/>
          <ac:spMkLst>
            <pc:docMk/>
            <pc:sldMk cId="2176606392" sldId="468"/>
            <ac:spMk id="6" creationId="{93FD1CB5-20E9-CFC3-A774-4BD5A182C936}"/>
          </ac:spMkLst>
        </pc:spChg>
        <pc:spChg chg="add del mod">
          <ac:chgData name="Sophie Jones" userId="c50bea07-6f49-4579-bcaa-6a76861b199a" providerId="ADAL" clId="{76AA2947-6427-49AF-9F0B-20CECF3ED68B}" dt="2023-11-07T22:16:25.939" v="2228" actId="478"/>
          <ac:spMkLst>
            <pc:docMk/>
            <pc:sldMk cId="2176606392" sldId="468"/>
            <ac:spMk id="7" creationId="{DA52FA33-57A7-F179-5FB4-E3B5F92A24F2}"/>
          </ac:spMkLst>
        </pc:spChg>
        <pc:spChg chg="add del mod">
          <ac:chgData name="Sophie Jones" userId="c50bea07-6f49-4579-bcaa-6a76861b199a" providerId="ADAL" clId="{76AA2947-6427-49AF-9F0B-20CECF3ED68B}" dt="2023-10-31T02:45:29.823" v="1952" actId="21"/>
          <ac:spMkLst>
            <pc:docMk/>
            <pc:sldMk cId="2176606392" sldId="468"/>
            <ac:spMk id="7" creationId="{ED27A77C-4FA9-7E55-3770-1B24A61DF6AD}"/>
          </ac:spMkLst>
        </pc:spChg>
        <pc:picChg chg="add del mod">
          <ac:chgData name="Sophie Jones" userId="c50bea07-6f49-4579-bcaa-6a76861b199a" providerId="ADAL" clId="{76AA2947-6427-49AF-9F0B-20CECF3ED68B}" dt="2023-11-07T22:06:27.666" v="2190" actId="478"/>
          <ac:picMkLst>
            <pc:docMk/>
            <pc:sldMk cId="2176606392" sldId="468"/>
            <ac:picMk id="3" creationId="{3D63319E-3B9B-8ACA-9078-56540D4E8E76}"/>
          </ac:picMkLst>
        </pc:picChg>
        <pc:picChg chg="add mod">
          <ac:chgData name="Sophie Jones" userId="c50bea07-6f49-4579-bcaa-6a76861b199a" providerId="ADAL" clId="{76AA2947-6427-49AF-9F0B-20CECF3ED68B}" dt="2023-11-07T22:21:10.832" v="2253" actId="1076"/>
          <ac:picMkLst>
            <pc:docMk/>
            <pc:sldMk cId="2176606392" sldId="468"/>
            <ac:picMk id="8" creationId="{9591952B-6CE4-BBEE-2EC4-2D342496EB86}"/>
          </ac:picMkLst>
        </pc:picChg>
        <pc:picChg chg="add mod">
          <ac:chgData name="Sophie Jones" userId="c50bea07-6f49-4579-bcaa-6a76861b199a" providerId="ADAL" clId="{76AA2947-6427-49AF-9F0B-20CECF3ED68B}" dt="2023-11-07T22:21:03.674" v="2251" actId="14100"/>
          <ac:picMkLst>
            <pc:docMk/>
            <pc:sldMk cId="2176606392" sldId="468"/>
            <ac:picMk id="1026" creationId="{3661A7B6-DB6F-33E7-A643-631CCA86A91C}"/>
          </ac:picMkLst>
        </pc:picChg>
        <pc:picChg chg="add del mod">
          <ac:chgData name="Sophie Jones" userId="c50bea07-6f49-4579-bcaa-6a76861b199a" providerId="ADAL" clId="{76AA2947-6427-49AF-9F0B-20CECF3ED68B}" dt="2023-10-30T00:53:45.041" v="1057" actId="478"/>
          <ac:picMkLst>
            <pc:docMk/>
            <pc:sldMk cId="2176606392" sldId="468"/>
            <ac:picMk id="1026" creationId="{A5A59ADC-67B4-16DB-F802-6D66F53D525F}"/>
          </ac:picMkLst>
        </pc:picChg>
      </pc:sldChg>
      <pc:sldChg chg="addSp delSp modSp add mod">
        <pc:chgData name="Sophie Jones" userId="c50bea07-6f49-4579-bcaa-6a76861b199a" providerId="ADAL" clId="{76AA2947-6427-49AF-9F0B-20CECF3ED68B}" dt="2023-11-07T22:32:38.718" v="2395"/>
        <pc:sldMkLst>
          <pc:docMk/>
          <pc:sldMk cId="3977461762" sldId="469"/>
        </pc:sldMkLst>
        <pc:spChg chg="add mod">
          <ac:chgData name="Sophie Jones" userId="c50bea07-6f49-4579-bcaa-6a76861b199a" providerId="ADAL" clId="{76AA2947-6427-49AF-9F0B-20CECF3ED68B}" dt="2023-11-07T22:32:05.930" v="2365" actId="404"/>
          <ac:spMkLst>
            <pc:docMk/>
            <pc:sldMk cId="3977461762" sldId="469"/>
            <ac:spMk id="3" creationId="{B84A3070-69F9-C32E-7C64-861F621C8B51}"/>
          </ac:spMkLst>
        </pc:spChg>
        <pc:spChg chg="mod">
          <ac:chgData name="Sophie Jones" userId="c50bea07-6f49-4579-bcaa-6a76861b199a" providerId="ADAL" clId="{76AA2947-6427-49AF-9F0B-20CECF3ED68B}" dt="2023-11-07T22:31:14.530" v="2331" actId="1076"/>
          <ac:spMkLst>
            <pc:docMk/>
            <pc:sldMk cId="3977461762" sldId="469"/>
            <ac:spMk id="4" creationId="{1A22024E-459D-1636-5336-35A65746C7CA}"/>
          </ac:spMkLst>
        </pc:spChg>
        <pc:picChg chg="add del mod">
          <ac:chgData name="Sophie Jones" userId="c50bea07-6f49-4579-bcaa-6a76861b199a" providerId="ADAL" clId="{76AA2947-6427-49AF-9F0B-20CECF3ED68B}" dt="2023-11-07T22:31:25.130" v="2335" actId="478"/>
          <ac:picMkLst>
            <pc:docMk/>
            <pc:sldMk cId="3977461762" sldId="469"/>
            <ac:picMk id="5" creationId="{264B52E3-D036-4BF8-3DE2-59CAB992EDF9}"/>
          </ac:picMkLst>
        </pc:picChg>
        <pc:picChg chg="add mod">
          <ac:chgData name="Sophie Jones" userId="c50bea07-6f49-4579-bcaa-6a76861b199a" providerId="ADAL" clId="{76AA2947-6427-49AF-9F0B-20CECF3ED68B}" dt="2023-11-07T22:32:27.637" v="2381"/>
          <ac:picMkLst>
            <pc:docMk/>
            <pc:sldMk cId="3977461762" sldId="469"/>
            <ac:picMk id="6" creationId="{92815EA7-D081-13C1-05F3-60186BBDF632}"/>
          </ac:picMkLst>
        </pc:picChg>
        <pc:picChg chg="add mod">
          <ac:chgData name="Sophie Jones" userId="c50bea07-6f49-4579-bcaa-6a76861b199a" providerId="ADAL" clId="{76AA2947-6427-49AF-9F0B-20CECF3ED68B}" dt="2023-11-07T22:32:31.713" v="2388"/>
          <ac:picMkLst>
            <pc:docMk/>
            <pc:sldMk cId="3977461762" sldId="469"/>
            <ac:picMk id="7" creationId="{7BD72B10-D799-1CE9-E528-915AB4511F5B}"/>
          </ac:picMkLst>
        </pc:picChg>
        <pc:picChg chg="add mod">
          <ac:chgData name="Sophie Jones" userId="c50bea07-6f49-4579-bcaa-6a76861b199a" providerId="ADAL" clId="{76AA2947-6427-49AF-9F0B-20CECF3ED68B}" dt="2023-11-07T22:32:38.718" v="2395"/>
          <ac:picMkLst>
            <pc:docMk/>
            <pc:sldMk cId="3977461762" sldId="469"/>
            <ac:picMk id="8" creationId="{69F96E10-D006-392E-788A-0DCA82EC7C0B}"/>
          </ac:picMkLst>
        </pc:picChg>
        <pc:picChg chg="add del mod">
          <ac:chgData name="Sophie Jones" userId="c50bea07-6f49-4579-bcaa-6a76861b199a" providerId="ADAL" clId="{76AA2947-6427-49AF-9F0B-20CECF3ED68B}" dt="2023-10-31T02:10:01.093" v="1668" actId="478"/>
          <ac:picMkLst>
            <pc:docMk/>
            <pc:sldMk cId="3977461762" sldId="469"/>
            <ac:picMk id="1026" creationId="{E00EF728-D7BD-72CC-7405-77C17786FA55}"/>
          </ac:picMkLst>
        </pc:picChg>
        <pc:picChg chg="add del mod">
          <ac:chgData name="Sophie Jones" userId="c50bea07-6f49-4579-bcaa-6a76861b199a" providerId="ADAL" clId="{76AA2947-6427-49AF-9F0B-20CECF3ED68B}" dt="2023-10-31T02:10:16.551" v="1672" actId="478"/>
          <ac:picMkLst>
            <pc:docMk/>
            <pc:sldMk cId="3977461762" sldId="469"/>
            <ac:picMk id="1028" creationId="{486D77CD-15B9-C216-F4E7-435DFC5DF19B}"/>
          </ac:picMkLst>
        </pc:picChg>
        <pc:picChg chg="add del mod">
          <ac:chgData name="Sophie Jones" userId="c50bea07-6f49-4579-bcaa-6a76861b199a" providerId="ADAL" clId="{76AA2947-6427-49AF-9F0B-20CECF3ED68B}" dt="2023-10-31T02:10:27.690" v="1675" actId="478"/>
          <ac:picMkLst>
            <pc:docMk/>
            <pc:sldMk cId="3977461762" sldId="469"/>
            <ac:picMk id="1030" creationId="{8C209366-3658-4483-671D-6CA35DA68AC2}"/>
          </ac:picMkLst>
        </pc:picChg>
        <pc:picChg chg="add mod">
          <ac:chgData name="Sophie Jones" userId="c50bea07-6f49-4579-bcaa-6a76861b199a" providerId="ADAL" clId="{76AA2947-6427-49AF-9F0B-20CECF3ED68B}" dt="2023-11-07T22:32:20.702" v="2372"/>
          <ac:picMkLst>
            <pc:docMk/>
            <pc:sldMk cId="3977461762" sldId="469"/>
            <ac:picMk id="3074" creationId="{738BD154-140F-5195-1398-4B413EE2A06F}"/>
          </ac:picMkLst>
        </pc:picChg>
        <pc:picChg chg="add del mod">
          <ac:chgData name="Sophie Jones" userId="c50bea07-6f49-4579-bcaa-6a76861b199a" providerId="ADAL" clId="{76AA2947-6427-49AF-9F0B-20CECF3ED68B}" dt="2023-11-07T22:31:15.028" v="2332"/>
          <ac:picMkLst>
            <pc:docMk/>
            <pc:sldMk cId="3977461762" sldId="469"/>
            <ac:picMk id="3076" creationId="{76189B4D-9B27-F92F-BAF7-05AAF6B0D194}"/>
          </ac:picMkLst>
        </pc:picChg>
      </pc:sldChg>
      <pc:sldChg chg="addSp delSp modSp add del mod ord">
        <pc:chgData name="Sophie Jones" userId="c50bea07-6f49-4579-bcaa-6a76861b199a" providerId="ADAL" clId="{76AA2947-6427-49AF-9F0B-20CECF3ED68B}" dt="2023-10-31T02:30:25.051" v="1814" actId="47"/>
        <pc:sldMkLst>
          <pc:docMk/>
          <pc:sldMk cId="2249430605" sldId="470"/>
        </pc:sldMkLst>
        <pc:spChg chg="mod">
          <ac:chgData name="Sophie Jones" userId="c50bea07-6f49-4579-bcaa-6a76861b199a" providerId="ADAL" clId="{76AA2947-6427-49AF-9F0B-20CECF3ED68B}" dt="2023-10-31T02:13:11.684" v="1685" actId="14"/>
          <ac:spMkLst>
            <pc:docMk/>
            <pc:sldMk cId="2249430605" sldId="470"/>
            <ac:spMk id="4" creationId="{1A22024E-459D-1636-5336-35A65746C7CA}"/>
          </ac:spMkLst>
        </pc:spChg>
        <pc:spChg chg="add del mod">
          <ac:chgData name="Sophie Jones" userId="c50bea07-6f49-4579-bcaa-6a76861b199a" providerId="ADAL" clId="{76AA2947-6427-49AF-9F0B-20CECF3ED68B}" dt="2023-10-30T02:19:14.378" v="1461" actId="478"/>
          <ac:spMkLst>
            <pc:docMk/>
            <pc:sldMk cId="2249430605" sldId="470"/>
            <ac:spMk id="5" creationId="{25E18DA5-A8A2-8F99-F233-59F0DF2F4E81}"/>
          </ac:spMkLst>
        </pc:spChg>
        <pc:graphicFrameChg chg="add del mod modGraphic">
          <ac:chgData name="Sophie Jones" userId="c50bea07-6f49-4579-bcaa-6a76861b199a" providerId="ADAL" clId="{76AA2947-6427-49AF-9F0B-20CECF3ED68B}" dt="2023-10-31T02:22:06.457" v="1706" actId="478"/>
          <ac:graphicFrameMkLst>
            <pc:docMk/>
            <pc:sldMk cId="2249430605" sldId="470"/>
            <ac:graphicFrameMk id="3" creationId="{8C869E09-9326-5AD5-DCC5-420C6FF81544}"/>
          </ac:graphicFrameMkLst>
        </pc:graphicFrameChg>
        <pc:picChg chg="add mod">
          <ac:chgData name="Sophie Jones" userId="c50bea07-6f49-4579-bcaa-6a76861b199a" providerId="ADAL" clId="{76AA2947-6427-49AF-9F0B-20CECF3ED68B}" dt="2023-10-31T02:21:45.128" v="1702"/>
          <ac:picMkLst>
            <pc:docMk/>
            <pc:sldMk cId="2249430605" sldId="470"/>
            <ac:picMk id="5" creationId="{C6629438-D107-8C6E-A531-520E7C114E82}"/>
          </ac:picMkLst>
        </pc:picChg>
        <pc:picChg chg="add mod">
          <ac:chgData name="Sophie Jones" userId="c50bea07-6f49-4579-bcaa-6a76861b199a" providerId="ADAL" clId="{76AA2947-6427-49AF-9F0B-20CECF3ED68B}" dt="2023-10-31T02:21:51.732" v="1704"/>
          <ac:picMkLst>
            <pc:docMk/>
            <pc:sldMk cId="2249430605" sldId="470"/>
            <ac:picMk id="6" creationId="{BD5F64F6-0ADB-062B-7F13-EDBC9A3F106C}"/>
          </ac:picMkLst>
        </pc:picChg>
        <pc:picChg chg="add del mod">
          <ac:chgData name="Sophie Jones" userId="c50bea07-6f49-4579-bcaa-6a76861b199a" providerId="ADAL" clId="{76AA2947-6427-49AF-9F0B-20CECF3ED68B}" dt="2023-10-30T02:19:54.164" v="1488" actId="478"/>
          <ac:picMkLst>
            <pc:docMk/>
            <pc:sldMk cId="2249430605" sldId="470"/>
            <ac:picMk id="7" creationId="{0C441B93-0B72-21D1-4C5D-548DE7C602FE}"/>
          </ac:picMkLst>
        </pc:picChg>
        <pc:picChg chg="add mod">
          <ac:chgData name="Sophie Jones" userId="c50bea07-6f49-4579-bcaa-6a76861b199a" providerId="ADAL" clId="{76AA2947-6427-49AF-9F0B-20CECF3ED68B}" dt="2023-10-31T02:24:05.317" v="1716" actId="1076"/>
          <ac:picMkLst>
            <pc:docMk/>
            <pc:sldMk cId="2249430605" sldId="470"/>
            <ac:picMk id="2050" creationId="{8D03EC1A-87DC-F10E-5934-C0600A3C80A4}"/>
          </ac:picMkLst>
        </pc:picChg>
        <pc:picChg chg="add del">
          <ac:chgData name="Sophie Jones" userId="c50bea07-6f49-4579-bcaa-6a76861b199a" providerId="ADAL" clId="{76AA2947-6427-49AF-9F0B-20CECF3ED68B}" dt="2023-10-31T02:17:57.734" v="1687"/>
          <ac:picMkLst>
            <pc:docMk/>
            <pc:sldMk cId="2249430605" sldId="470"/>
            <ac:picMk id="2052" creationId="{142EDD76-21CA-115E-C8D1-3EEF76A7E989}"/>
          </ac:picMkLst>
        </pc:picChg>
        <pc:picChg chg="add mod">
          <ac:chgData name="Sophie Jones" userId="c50bea07-6f49-4579-bcaa-6a76861b199a" providerId="ADAL" clId="{76AA2947-6427-49AF-9F0B-20CECF3ED68B}" dt="2023-10-31T02:18:00.448" v="1689" actId="1076"/>
          <ac:picMkLst>
            <pc:docMk/>
            <pc:sldMk cId="2249430605" sldId="470"/>
            <ac:picMk id="2054" creationId="{9A4AF156-7BDD-765A-6CA2-EE3DAFEC751E}"/>
          </ac:picMkLst>
        </pc:picChg>
        <pc:picChg chg="add del">
          <ac:chgData name="Sophie Jones" userId="c50bea07-6f49-4579-bcaa-6a76861b199a" providerId="ADAL" clId="{76AA2947-6427-49AF-9F0B-20CECF3ED68B}" dt="2023-10-31T02:19:36.563" v="1691"/>
          <ac:picMkLst>
            <pc:docMk/>
            <pc:sldMk cId="2249430605" sldId="470"/>
            <ac:picMk id="2056" creationId="{845710AD-5E27-5B93-1216-BE9E32005EB2}"/>
          </ac:picMkLst>
        </pc:picChg>
        <pc:picChg chg="add mod">
          <ac:chgData name="Sophie Jones" userId="c50bea07-6f49-4579-bcaa-6a76861b199a" providerId="ADAL" clId="{76AA2947-6427-49AF-9F0B-20CECF3ED68B}" dt="2023-10-31T02:20:32.388" v="1694" actId="14100"/>
          <ac:picMkLst>
            <pc:docMk/>
            <pc:sldMk cId="2249430605" sldId="470"/>
            <ac:picMk id="2058" creationId="{CEA5FF0C-CB9B-554D-76CD-3761C1872108}"/>
          </ac:picMkLst>
        </pc:picChg>
        <pc:picChg chg="add mod">
          <ac:chgData name="Sophie Jones" userId="c50bea07-6f49-4579-bcaa-6a76861b199a" providerId="ADAL" clId="{76AA2947-6427-49AF-9F0B-20CECF3ED68B}" dt="2023-10-31T02:21:14.767" v="1696" actId="1076"/>
          <ac:picMkLst>
            <pc:docMk/>
            <pc:sldMk cId="2249430605" sldId="470"/>
            <ac:picMk id="2060" creationId="{C8497FA1-8074-F9E9-C4A0-36C8E0A74450}"/>
          </ac:picMkLst>
        </pc:picChg>
      </pc:sldChg>
      <pc:sldChg chg="addSp delSp modSp add mod ord modAnim">
        <pc:chgData name="Sophie Jones" userId="c50bea07-6f49-4579-bcaa-6a76861b199a" providerId="ADAL" clId="{76AA2947-6427-49AF-9F0B-20CECF3ED68B}" dt="2023-10-31T01:50:37.278" v="1516"/>
        <pc:sldMkLst>
          <pc:docMk/>
          <pc:sldMk cId="2840411661" sldId="471"/>
        </pc:sldMkLst>
        <pc:spChg chg="del">
          <ac:chgData name="Sophie Jones" userId="c50bea07-6f49-4579-bcaa-6a76861b199a" providerId="ADAL" clId="{76AA2947-6427-49AF-9F0B-20CECF3ED68B}" dt="2023-10-31T01:49:13.178" v="1502" actId="478"/>
          <ac:spMkLst>
            <pc:docMk/>
            <pc:sldMk cId="2840411661" sldId="471"/>
            <ac:spMk id="3" creationId="{14260DB8-B710-9864-BD40-5C820AD8EE26}"/>
          </ac:spMkLst>
        </pc:spChg>
        <pc:spChg chg="del">
          <ac:chgData name="Sophie Jones" userId="c50bea07-6f49-4579-bcaa-6a76861b199a" providerId="ADAL" clId="{76AA2947-6427-49AF-9F0B-20CECF3ED68B}" dt="2023-10-31T01:49:14.003" v="1503" actId="478"/>
          <ac:spMkLst>
            <pc:docMk/>
            <pc:sldMk cId="2840411661" sldId="471"/>
            <ac:spMk id="5" creationId="{3F3F9131-4A66-25D9-57CA-F1BA8103B442}"/>
          </ac:spMkLst>
        </pc:spChg>
        <pc:picChg chg="add mod">
          <ac:chgData name="Sophie Jones" userId="c50bea07-6f49-4579-bcaa-6a76861b199a" providerId="ADAL" clId="{76AA2947-6427-49AF-9F0B-20CECF3ED68B}" dt="2023-10-31T01:50:26.715" v="1512" actId="14100"/>
          <ac:picMkLst>
            <pc:docMk/>
            <pc:sldMk cId="2840411661" sldId="471"/>
            <ac:picMk id="2" creationId="{0E4706CD-A9B3-A81B-38EF-E49220759CD4}"/>
          </ac:picMkLst>
        </pc:picChg>
      </pc:sldChg>
      <pc:sldChg chg="add del">
        <pc:chgData name="Sophie Jones" userId="c50bea07-6f49-4579-bcaa-6a76861b199a" providerId="ADAL" clId="{76AA2947-6427-49AF-9F0B-20CECF3ED68B}" dt="2023-10-31T02:09:28.260" v="1661"/>
        <pc:sldMkLst>
          <pc:docMk/>
          <pc:sldMk cId="3411366250" sldId="472"/>
        </pc:sldMkLst>
      </pc:sldChg>
      <pc:sldChg chg="addSp delSp modSp new mod">
        <pc:chgData name="Sophie Jones" userId="c50bea07-6f49-4579-bcaa-6a76861b199a" providerId="ADAL" clId="{76AA2947-6427-49AF-9F0B-20CECF3ED68B}" dt="2023-11-07T22:44:25.777" v="2516" actId="1076"/>
        <pc:sldMkLst>
          <pc:docMk/>
          <pc:sldMk cId="3797948589" sldId="472"/>
        </pc:sldMkLst>
        <pc:spChg chg="mod">
          <ac:chgData name="Sophie Jones" userId="c50bea07-6f49-4579-bcaa-6a76861b199a" providerId="ADAL" clId="{76AA2947-6427-49AF-9F0B-20CECF3ED68B}" dt="2023-10-31T02:24:33.825" v="1729"/>
          <ac:spMkLst>
            <pc:docMk/>
            <pc:sldMk cId="3797948589" sldId="472"/>
            <ac:spMk id="2" creationId="{A14C1A8A-7D48-F0F0-4302-79E08CF5F099}"/>
          </ac:spMkLst>
        </pc:spChg>
        <pc:spChg chg="del">
          <ac:chgData name="Sophie Jones" userId="c50bea07-6f49-4579-bcaa-6a76861b199a" providerId="ADAL" clId="{76AA2947-6427-49AF-9F0B-20CECF3ED68B}" dt="2023-10-31T02:22:13.155" v="1708" actId="478"/>
          <ac:spMkLst>
            <pc:docMk/>
            <pc:sldMk cId="3797948589" sldId="472"/>
            <ac:spMk id="3" creationId="{4B2FFAF0-9630-A563-CDE2-1478D0AEDD02}"/>
          </ac:spMkLst>
        </pc:spChg>
        <pc:spChg chg="add mod">
          <ac:chgData name="Sophie Jones" userId="c50bea07-6f49-4579-bcaa-6a76861b199a" providerId="ADAL" clId="{76AA2947-6427-49AF-9F0B-20CECF3ED68B}" dt="2023-11-07T22:44:22.385" v="2515" actId="1076"/>
          <ac:spMkLst>
            <pc:docMk/>
            <pc:sldMk cId="3797948589" sldId="472"/>
            <ac:spMk id="9" creationId="{5695657E-FE02-E508-4671-A29EE6E48C32}"/>
          </ac:spMkLst>
        </pc:spChg>
        <pc:spChg chg="add mod">
          <ac:chgData name="Sophie Jones" userId="c50bea07-6f49-4579-bcaa-6a76861b199a" providerId="ADAL" clId="{76AA2947-6427-49AF-9F0B-20CECF3ED68B}" dt="2023-11-07T22:40:41.859" v="2468" actId="404"/>
          <ac:spMkLst>
            <pc:docMk/>
            <pc:sldMk cId="3797948589" sldId="472"/>
            <ac:spMk id="11" creationId="{FEEE8B04-01FA-FE5D-DB55-DDE4E1C984E8}"/>
          </ac:spMkLst>
        </pc:spChg>
        <pc:spChg chg="add mod">
          <ac:chgData name="Sophie Jones" userId="c50bea07-6f49-4579-bcaa-6a76861b199a" providerId="ADAL" clId="{76AA2947-6427-49AF-9F0B-20CECF3ED68B}" dt="2023-11-07T22:43:39.028" v="2513" actId="404"/>
          <ac:spMkLst>
            <pc:docMk/>
            <pc:sldMk cId="3797948589" sldId="472"/>
            <ac:spMk id="12" creationId="{0CBA3CB2-C97C-60D6-3164-C7003BA69E5A}"/>
          </ac:spMkLst>
        </pc:spChg>
        <pc:spChg chg="add mod">
          <ac:chgData name="Sophie Jones" userId="c50bea07-6f49-4579-bcaa-6a76861b199a" providerId="ADAL" clId="{76AA2947-6427-49AF-9F0B-20CECF3ED68B}" dt="2023-11-07T22:40:59.511" v="2474" actId="404"/>
          <ac:spMkLst>
            <pc:docMk/>
            <pc:sldMk cId="3797948589" sldId="472"/>
            <ac:spMk id="13" creationId="{74940EF5-BD34-E038-04E0-E5E9C2F0E0FF}"/>
          </ac:spMkLst>
        </pc:spChg>
        <pc:spChg chg="add del mod">
          <ac:chgData name="Sophie Jones" userId="c50bea07-6f49-4579-bcaa-6a76861b199a" providerId="ADAL" clId="{76AA2947-6427-49AF-9F0B-20CECF3ED68B}" dt="2023-11-07T22:41:30.619" v="2483" actId="478"/>
          <ac:spMkLst>
            <pc:docMk/>
            <pc:sldMk cId="3797948589" sldId="472"/>
            <ac:spMk id="15" creationId="{9CF15B69-E7A3-8D83-352B-DDF7905EBD62}"/>
          </ac:spMkLst>
        </pc:spChg>
        <pc:spChg chg="add mod">
          <ac:chgData name="Sophie Jones" userId="c50bea07-6f49-4579-bcaa-6a76861b199a" providerId="ADAL" clId="{76AA2947-6427-49AF-9F0B-20CECF3ED68B}" dt="2023-11-07T22:44:25.777" v="2516" actId="1076"/>
          <ac:spMkLst>
            <pc:docMk/>
            <pc:sldMk cId="3797948589" sldId="472"/>
            <ac:spMk id="18" creationId="{6C90D79F-BBD0-6004-25ED-ADA0A882164C}"/>
          </ac:spMkLst>
        </pc:spChg>
        <pc:spChg chg="add del mod">
          <ac:chgData name="Sophie Jones" userId="c50bea07-6f49-4579-bcaa-6a76861b199a" providerId="ADAL" clId="{76AA2947-6427-49AF-9F0B-20CECF3ED68B}" dt="2023-11-07T22:39:41.850" v="2454" actId="478"/>
          <ac:spMkLst>
            <pc:docMk/>
            <pc:sldMk cId="3797948589" sldId="472"/>
            <ac:spMk id="19" creationId="{928BC8A7-3789-35F5-E280-4EEAE61DDD2B}"/>
          </ac:spMkLst>
        </pc:spChg>
        <pc:picChg chg="add mod">
          <ac:chgData name="Sophie Jones" userId="c50bea07-6f49-4579-bcaa-6a76861b199a" providerId="ADAL" clId="{76AA2947-6427-49AF-9F0B-20CECF3ED68B}" dt="2023-11-07T22:44:20.443" v="2514" actId="1076"/>
          <ac:picMkLst>
            <pc:docMk/>
            <pc:sldMk cId="3797948589" sldId="472"/>
            <ac:picMk id="4" creationId="{01CFE475-9D63-B369-EA26-A7E87335152C}"/>
          </ac:picMkLst>
        </pc:picChg>
        <pc:picChg chg="add mod">
          <ac:chgData name="Sophie Jones" userId="c50bea07-6f49-4579-bcaa-6a76861b199a" providerId="ADAL" clId="{76AA2947-6427-49AF-9F0B-20CECF3ED68B}" dt="2023-11-07T22:41:34.794" v="2484" actId="1076"/>
          <ac:picMkLst>
            <pc:docMk/>
            <pc:sldMk cId="3797948589" sldId="472"/>
            <ac:picMk id="5" creationId="{7F30356B-DD80-61B5-3751-F72D8771E287}"/>
          </ac:picMkLst>
        </pc:picChg>
        <pc:picChg chg="add mod">
          <ac:chgData name="Sophie Jones" userId="c50bea07-6f49-4579-bcaa-6a76861b199a" providerId="ADAL" clId="{76AA2947-6427-49AF-9F0B-20CECF3ED68B}" dt="2023-11-07T22:40:30.129" v="2465" actId="1076"/>
          <ac:picMkLst>
            <pc:docMk/>
            <pc:sldMk cId="3797948589" sldId="472"/>
            <ac:picMk id="6" creationId="{68C3A95F-3275-F0E7-2F47-4A34CF13BBDD}"/>
          </ac:picMkLst>
        </pc:picChg>
        <pc:picChg chg="add mod">
          <ac:chgData name="Sophie Jones" userId="c50bea07-6f49-4579-bcaa-6a76861b199a" providerId="ADAL" clId="{76AA2947-6427-49AF-9F0B-20CECF3ED68B}" dt="2023-11-07T22:40:50.003" v="2471" actId="1076"/>
          <ac:picMkLst>
            <pc:docMk/>
            <pc:sldMk cId="3797948589" sldId="472"/>
            <ac:picMk id="7" creationId="{A6A109CA-6714-6A67-A060-5FFB3713E42E}"/>
          </ac:picMkLst>
        </pc:picChg>
        <pc:picChg chg="add del mod">
          <ac:chgData name="Sophie Jones" userId="c50bea07-6f49-4579-bcaa-6a76861b199a" providerId="ADAL" clId="{76AA2947-6427-49AF-9F0B-20CECF3ED68B}" dt="2023-11-07T22:43:09.742" v="2503" actId="478"/>
          <ac:picMkLst>
            <pc:docMk/>
            <pc:sldMk cId="3797948589" sldId="472"/>
            <ac:picMk id="8" creationId="{BA89F19E-A674-6B6B-3695-C717DE1203B4}"/>
          </ac:picMkLst>
        </pc:picChg>
        <pc:picChg chg="add del mod">
          <ac:chgData name="Sophie Jones" userId="c50bea07-6f49-4579-bcaa-6a76861b199a" providerId="ADAL" clId="{76AA2947-6427-49AF-9F0B-20CECF3ED68B}" dt="2023-10-31T02:41:13.384" v="1868" actId="478"/>
          <ac:picMkLst>
            <pc:docMk/>
            <pc:sldMk cId="3797948589" sldId="472"/>
            <ac:picMk id="17" creationId="{1F4E3D9F-3D47-E7A5-F9FB-62499ED18156}"/>
          </ac:picMkLst>
        </pc:picChg>
        <pc:picChg chg="add del mod">
          <ac:chgData name="Sophie Jones" userId="c50bea07-6f49-4579-bcaa-6a76861b199a" providerId="ADAL" clId="{76AA2947-6427-49AF-9F0B-20CECF3ED68B}" dt="2023-11-07T22:43:09.742" v="2503" actId="478"/>
          <ac:picMkLst>
            <pc:docMk/>
            <pc:sldMk cId="3797948589" sldId="472"/>
            <ac:picMk id="4098" creationId="{3F30ED7E-16B3-5823-5FD5-3BA994B08113}"/>
          </ac:picMkLst>
        </pc:picChg>
        <pc:picChg chg="add mod">
          <ac:chgData name="Sophie Jones" userId="c50bea07-6f49-4579-bcaa-6a76861b199a" providerId="ADAL" clId="{76AA2947-6427-49AF-9F0B-20CECF3ED68B}" dt="2023-11-07T22:43:32.816" v="2509" actId="1076"/>
          <ac:picMkLst>
            <pc:docMk/>
            <pc:sldMk cId="3797948589" sldId="472"/>
            <ac:picMk id="4100" creationId="{9F04FFC5-F490-18CB-1A9C-B26DB3E71FA4}"/>
          </ac:picMkLst>
        </pc:picChg>
      </pc:sldChg>
      <pc:sldChg chg="addSp delSp modSp add del mod ord">
        <pc:chgData name="Sophie Jones" userId="c50bea07-6f49-4579-bcaa-6a76861b199a" providerId="ADAL" clId="{76AA2947-6427-49AF-9F0B-20CECF3ED68B}" dt="2023-11-07T22:13:40.040" v="2207" actId="47"/>
        <pc:sldMkLst>
          <pc:docMk/>
          <pc:sldMk cId="203142315" sldId="473"/>
        </pc:sldMkLst>
        <pc:spChg chg="mod">
          <ac:chgData name="Sophie Jones" userId="c50bea07-6f49-4579-bcaa-6a76861b199a" providerId="ADAL" clId="{76AA2947-6427-49AF-9F0B-20CECF3ED68B}" dt="2023-10-31T02:45:49.722" v="1957" actId="6549"/>
          <ac:spMkLst>
            <pc:docMk/>
            <pc:sldMk cId="203142315" sldId="473"/>
            <ac:spMk id="4" creationId="{1A22024E-459D-1636-5336-35A65746C7CA}"/>
          </ac:spMkLst>
        </pc:spChg>
        <pc:spChg chg="mod">
          <ac:chgData name="Sophie Jones" userId="c50bea07-6f49-4579-bcaa-6a76861b199a" providerId="ADAL" clId="{76AA2947-6427-49AF-9F0B-20CECF3ED68B}" dt="2023-11-07T22:09:59.106" v="2199" actId="6549"/>
          <ac:spMkLst>
            <pc:docMk/>
            <pc:sldMk cId="203142315" sldId="473"/>
            <ac:spMk id="6" creationId="{93FD1CB5-20E9-CFC3-A774-4BD5A182C936}"/>
          </ac:spMkLst>
        </pc:spChg>
        <pc:picChg chg="mod">
          <ac:chgData name="Sophie Jones" userId="c50bea07-6f49-4579-bcaa-6a76861b199a" providerId="ADAL" clId="{76AA2947-6427-49AF-9F0B-20CECF3ED68B}" dt="2023-11-07T22:12:17.270" v="2201" actId="1076"/>
          <ac:picMkLst>
            <pc:docMk/>
            <pc:sldMk cId="203142315" sldId="473"/>
            <ac:picMk id="3" creationId="{3D63319E-3B9B-8ACA-9078-56540D4E8E76}"/>
          </ac:picMkLst>
        </pc:picChg>
        <pc:picChg chg="add del">
          <ac:chgData name="Sophie Jones" userId="c50bea07-6f49-4579-bcaa-6a76861b199a" providerId="ADAL" clId="{76AA2947-6427-49AF-9F0B-20CECF3ED68B}" dt="2023-11-07T22:13:18.260" v="2202" actId="478"/>
          <ac:picMkLst>
            <pc:docMk/>
            <pc:sldMk cId="203142315" sldId="473"/>
            <ac:picMk id="2050" creationId="{8E910891-015F-B208-8006-976BDEA3E9AD}"/>
          </ac:picMkLst>
        </pc:picChg>
      </pc:sldChg>
      <pc:sldChg chg="addSp delSp modSp new mod ord">
        <pc:chgData name="Sophie Jones" userId="c50bea07-6f49-4579-bcaa-6a76861b199a" providerId="ADAL" clId="{76AA2947-6427-49AF-9F0B-20CECF3ED68B}" dt="2023-11-09T01:10:51.704" v="4202" actId="478"/>
        <pc:sldMkLst>
          <pc:docMk/>
          <pc:sldMk cId="1001377798" sldId="473"/>
        </pc:sldMkLst>
        <pc:spChg chg="mod">
          <ac:chgData name="Sophie Jones" userId="c50bea07-6f49-4579-bcaa-6a76861b199a" providerId="ADAL" clId="{76AA2947-6427-49AF-9F0B-20CECF3ED68B}" dt="2023-11-09T00:39:57.438" v="3377" actId="313"/>
          <ac:spMkLst>
            <pc:docMk/>
            <pc:sldMk cId="1001377798" sldId="473"/>
            <ac:spMk id="2" creationId="{E8342137-EB28-0575-CA5E-8A02C944A785}"/>
          </ac:spMkLst>
        </pc:spChg>
        <pc:spChg chg="mod">
          <ac:chgData name="Sophie Jones" userId="c50bea07-6f49-4579-bcaa-6a76861b199a" providerId="ADAL" clId="{76AA2947-6427-49AF-9F0B-20CECF3ED68B}" dt="2023-11-09T00:57:01.366" v="3711" actId="27636"/>
          <ac:spMkLst>
            <pc:docMk/>
            <pc:sldMk cId="1001377798" sldId="473"/>
            <ac:spMk id="3" creationId="{CFEC446C-F7DE-E548-0932-4B557B9855D5}"/>
          </ac:spMkLst>
        </pc:spChg>
        <pc:spChg chg="add del mod">
          <ac:chgData name="Sophie Jones" userId="c50bea07-6f49-4579-bcaa-6a76861b199a" providerId="ADAL" clId="{76AA2947-6427-49AF-9F0B-20CECF3ED68B}" dt="2023-11-09T01:10:51.704" v="4202" actId="478"/>
          <ac:spMkLst>
            <pc:docMk/>
            <pc:sldMk cId="1001377798" sldId="473"/>
            <ac:spMk id="5" creationId="{9136A292-9736-7BC0-2AA8-4EF61F7235D3}"/>
          </ac:spMkLst>
        </pc:spChg>
        <pc:graphicFrameChg chg="add del mod">
          <ac:chgData name="Sophie Jones" userId="c50bea07-6f49-4579-bcaa-6a76861b199a" providerId="ADAL" clId="{76AA2947-6427-49AF-9F0B-20CECF3ED68B}" dt="2023-11-09T00:41:57.878" v="3469" actId="478"/>
          <ac:graphicFrameMkLst>
            <pc:docMk/>
            <pc:sldMk cId="1001377798" sldId="473"/>
            <ac:graphicFrameMk id="4" creationId="{803EE63D-2830-F6CA-2B83-5EF58B7845CC}"/>
          </ac:graphicFrameMkLst>
        </pc:graphicFrameChg>
        <pc:picChg chg="add mod">
          <ac:chgData name="Sophie Jones" userId="c50bea07-6f49-4579-bcaa-6a76861b199a" providerId="ADAL" clId="{76AA2947-6427-49AF-9F0B-20CECF3ED68B}" dt="2023-11-09T00:57:08.044" v="3712" actId="1076"/>
          <ac:picMkLst>
            <pc:docMk/>
            <pc:sldMk cId="1001377798" sldId="473"/>
            <ac:picMk id="1026" creationId="{750CC598-65B3-B757-47D4-A06B44B69288}"/>
          </ac:picMkLst>
        </pc:picChg>
      </pc:sldChg>
      <pc:sldChg chg="addSp delSp modSp add mod ord">
        <pc:chgData name="Sophie Jones" userId="c50bea07-6f49-4579-bcaa-6a76861b199a" providerId="ADAL" clId="{76AA2947-6427-49AF-9F0B-20CECF3ED68B}" dt="2023-11-09T01:06:56.055" v="4112" actId="14100"/>
        <pc:sldMkLst>
          <pc:docMk/>
          <pc:sldMk cId="2372191839" sldId="474"/>
        </pc:sldMkLst>
        <pc:spChg chg="del mod">
          <ac:chgData name="Sophie Jones" userId="c50bea07-6f49-4579-bcaa-6a76861b199a" providerId="ADAL" clId="{76AA2947-6427-49AF-9F0B-20CECF3ED68B}" dt="2023-11-09T01:04:48.334" v="4087" actId="478"/>
          <ac:spMkLst>
            <pc:docMk/>
            <pc:sldMk cId="2372191839" sldId="474"/>
            <ac:spMk id="2" creationId="{E8342137-EB28-0575-CA5E-8A02C944A785}"/>
          </ac:spMkLst>
        </pc:spChg>
        <pc:spChg chg="del">
          <ac:chgData name="Sophie Jones" userId="c50bea07-6f49-4579-bcaa-6a76861b199a" providerId="ADAL" clId="{76AA2947-6427-49AF-9F0B-20CECF3ED68B}" dt="2023-11-09T01:04:43.892" v="4085" actId="478"/>
          <ac:spMkLst>
            <pc:docMk/>
            <pc:sldMk cId="2372191839" sldId="474"/>
            <ac:spMk id="3" creationId="{CFEC446C-F7DE-E548-0932-4B557B9855D5}"/>
          </ac:spMkLst>
        </pc:spChg>
        <pc:spChg chg="add del mod">
          <ac:chgData name="Sophie Jones" userId="c50bea07-6f49-4579-bcaa-6a76861b199a" providerId="ADAL" clId="{76AA2947-6427-49AF-9F0B-20CECF3ED68B}" dt="2023-11-09T01:05:38.812" v="4095" actId="21"/>
          <ac:spMkLst>
            <pc:docMk/>
            <pc:sldMk cId="2372191839" sldId="474"/>
            <ac:spMk id="5" creationId="{74D951B8-44D9-2543-1ED6-FFD09C6B5311}"/>
          </ac:spMkLst>
        </pc:spChg>
        <pc:graphicFrameChg chg="add mod ord">
          <ac:chgData name="Sophie Jones" userId="c50bea07-6f49-4579-bcaa-6a76861b199a" providerId="ADAL" clId="{76AA2947-6427-49AF-9F0B-20CECF3ED68B}" dt="2023-11-09T01:06:36.208" v="4105" actId="14100"/>
          <ac:graphicFrameMkLst>
            <pc:docMk/>
            <pc:sldMk cId="2372191839" sldId="474"/>
            <ac:graphicFrameMk id="4" creationId="{99ABF10A-0C88-C68E-C56E-697D175E7BA0}"/>
          </ac:graphicFrameMkLst>
        </pc:graphicFrameChg>
        <pc:picChg chg="add mod">
          <ac:chgData name="Sophie Jones" userId="c50bea07-6f49-4579-bcaa-6a76861b199a" providerId="ADAL" clId="{76AA2947-6427-49AF-9F0B-20CECF3ED68B}" dt="2023-11-09T01:06:56.055" v="4112" actId="14100"/>
          <ac:picMkLst>
            <pc:docMk/>
            <pc:sldMk cId="2372191839" sldId="474"/>
            <ac:picMk id="7" creationId="{C09B8B38-4B68-9668-7CA9-D1E68CC53F36}"/>
          </ac:picMkLst>
        </pc:picChg>
        <pc:picChg chg="add mod">
          <ac:chgData name="Sophie Jones" userId="c50bea07-6f49-4579-bcaa-6a76861b199a" providerId="ADAL" clId="{76AA2947-6427-49AF-9F0B-20CECF3ED68B}" dt="2023-11-09T01:06:45.396" v="4109" actId="14100"/>
          <ac:picMkLst>
            <pc:docMk/>
            <pc:sldMk cId="2372191839" sldId="474"/>
            <ac:picMk id="8" creationId="{B9E0B5F8-128C-88F2-CDA0-ADDBA640E6C6}"/>
          </ac:picMkLst>
        </pc:picChg>
      </pc:sldChg>
      <pc:sldChg chg="modSp new add del mod ord">
        <pc:chgData name="Sophie Jones" userId="c50bea07-6f49-4579-bcaa-6a76861b199a" providerId="ADAL" clId="{76AA2947-6427-49AF-9F0B-20CECF3ED68B}" dt="2023-11-07T22:33:45.084" v="2398" actId="47"/>
        <pc:sldMkLst>
          <pc:docMk/>
          <pc:sldMk cId="2510839863" sldId="474"/>
        </pc:sldMkLst>
        <pc:spChg chg="mod">
          <ac:chgData name="Sophie Jones" userId="c50bea07-6f49-4579-bcaa-6a76861b199a" providerId="ADAL" clId="{76AA2947-6427-49AF-9F0B-20CECF3ED68B}" dt="2023-11-07T22:03:17.338" v="1999"/>
          <ac:spMkLst>
            <pc:docMk/>
            <pc:sldMk cId="2510839863" sldId="474"/>
            <ac:spMk id="2" creationId="{D3C1E5AC-3856-ABD8-A15C-E7AFD1DE5768}"/>
          </ac:spMkLst>
        </pc:spChg>
        <pc:spChg chg="mod">
          <ac:chgData name="Sophie Jones" userId="c50bea07-6f49-4579-bcaa-6a76861b199a" providerId="ADAL" clId="{76AA2947-6427-49AF-9F0B-20CECF3ED68B}" dt="2023-11-07T22:04:13.190" v="2175" actId="12"/>
          <ac:spMkLst>
            <pc:docMk/>
            <pc:sldMk cId="2510839863" sldId="474"/>
            <ac:spMk id="3" creationId="{B9D5E015-5486-5D02-476A-0C0922B8AEB8}"/>
          </ac:spMkLst>
        </pc:spChg>
      </pc:sldChg>
      <pc:sldChg chg="modSp add del mod">
        <pc:chgData name="Sophie Jones" userId="c50bea07-6f49-4579-bcaa-6a76861b199a" providerId="ADAL" clId="{76AA2947-6427-49AF-9F0B-20CECF3ED68B}" dt="2023-11-09T00:59:35.550" v="3846" actId="47"/>
        <pc:sldMkLst>
          <pc:docMk/>
          <pc:sldMk cId="1785294658" sldId="475"/>
        </pc:sldMkLst>
        <pc:spChg chg="mod">
          <ac:chgData name="Sophie Jones" userId="c50bea07-6f49-4579-bcaa-6a76861b199a" providerId="ADAL" clId="{76AA2947-6427-49AF-9F0B-20CECF3ED68B}" dt="2023-11-09T00:42:03.642" v="3471" actId="6549"/>
          <ac:spMkLst>
            <pc:docMk/>
            <pc:sldMk cId="1785294658" sldId="475"/>
            <ac:spMk id="3" creationId="{CFEC446C-F7DE-E548-0932-4B557B9855D5}"/>
          </ac:spMkLst>
        </pc:spChg>
      </pc:sldChg>
      <pc:sldChg chg="add del">
        <pc:chgData name="Sophie Jones" userId="c50bea07-6f49-4579-bcaa-6a76861b199a" providerId="ADAL" clId="{76AA2947-6427-49AF-9F0B-20CECF3ED68B}" dt="2023-11-09T00:45:46.850" v="3490" actId="47"/>
        <pc:sldMkLst>
          <pc:docMk/>
          <pc:sldMk cId="3325938304" sldId="476"/>
        </pc:sldMkLst>
      </pc:sldChg>
      <pc:sldChg chg="addSp delSp modSp add del mod">
        <pc:chgData name="Sophie Jones" userId="c50bea07-6f49-4579-bcaa-6a76861b199a" providerId="ADAL" clId="{76AA2947-6427-49AF-9F0B-20CECF3ED68B}" dt="2023-11-09T01:09:17.933" v="4139" actId="1076"/>
        <pc:sldMkLst>
          <pc:docMk/>
          <pc:sldMk cId="3544221191" sldId="476"/>
        </pc:sldMkLst>
        <pc:spChg chg="del">
          <ac:chgData name="Sophie Jones" userId="c50bea07-6f49-4579-bcaa-6a76861b199a" providerId="ADAL" clId="{76AA2947-6427-49AF-9F0B-20CECF3ED68B}" dt="2023-11-09T01:07:26.473" v="4117" actId="478"/>
          <ac:spMkLst>
            <pc:docMk/>
            <pc:sldMk cId="3544221191" sldId="476"/>
            <ac:spMk id="2" creationId="{E8342137-EB28-0575-CA5E-8A02C944A785}"/>
          </ac:spMkLst>
        </pc:spChg>
        <pc:spChg chg="del mod">
          <ac:chgData name="Sophie Jones" userId="c50bea07-6f49-4579-bcaa-6a76861b199a" providerId="ADAL" clId="{76AA2947-6427-49AF-9F0B-20CECF3ED68B}" dt="2023-11-09T01:07:15.347" v="4115" actId="478"/>
          <ac:spMkLst>
            <pc:docMk/>
            <pc:sldMk cId="3544221191" sldId="476"/>
            <ac:spMk id="3" creationId="{CFEC446C-F7DE-E548-0932-4B557B9855D5}"/>
          </ac:spMkLst>
        </pc:spChg>
        <pc:spChg chg="add del mod">
          <ac:chgData name="Sophie Jones" userId="c50bea07-6f49-4579-bcaa-6a76861b199a" providerId="ADAL" clId="{76AA2947-6427-49AF-9F0B-20CECF3ED68B}" dt="2023-11-09T01:07:23.750" v="4116" actId="478"/>
          <ac:spMkLst>
            <pc:docMk/>
            <pc:sldMk cId="3544221191" sldId="476"/>
            <ac:spMk id="7" creationId="{02F92AAB-FA3C-EAE5-93A7-ECB059C19F93}"/>
          </ac:spMkLst>
        </pc:spChg>
        <pc:spChg chg="add del mod">
          <ac:chgData name="Sophie Jones" userId="c50bea07-6f49-4579-bcaa-6a76861b199a" providerId="ADAL" clId="{76AA2947-6427-49AF-9F0B-20CECF3ED68B}" dt="2023-11-09T01:07:28.232" v="4118" actId="478"/>
          <ac:spMkLst>
            <pc:docMk/>
            <pc:sldMk cId="3544221191" sldId="476"/>
            <ac:spMk id="8" creationId="{F74C41AC-8CCD-EC5A-A9AD-107B1A31D189}"/>
          </ac:spMkLst>
        </pc:spChg>
        <pc:graphicFrameChg chg="add del mod">
          <ac:chgData name="Sophie Jones" userId="c50bea07-6f49-4579-bcaa-6a76861b199a" providerId="ADAL" clId="{76AA2947-6427-49AF-9F0B-20CECF3ED68B}" dt="2023-11-09T00:58:12.085" v="3832" actId="478"/>
          <ac:graphicFrameMkLst>
            <pc:docMk/>
            <pc:sldMk cId="3544221191" sldId="476"/>
            <ac:graphicFrameMk id="4" creationId="{B605666F-3FF0-8F20-164F-14E9552783D1}"/>
          </ac:graphicFrameMkLst>
        </pc:graphicFrameChg>
        <pc:graphicFrameChg chg="add mod">
          <ac:chgData name="Sophie Jones" userId="c50bea07-6f49-4579-bcaa-6a76861b199a" providerId="ADAL" clId="{76AA2947-6427-49AF-9F0B-20CECF3ED68B}" dt="2023-11-09T01:09:17.933" v="4139" actId="1076"/>
          <ac:graphicFrameMkLst>
            <pc:docMk/>
            <pc:sldMk cId="3544221191" sldId="476"/>
            <ac:graphicFrameMk id="11" creationId="{16AFB770-256D-36C4-5E2F-EBDC4B36297E}"/>
          </ac:graphicFrameMkLst>
        </pc:graphicFrameChg>
        <pc:picChg chg="add del mod ord">
          <ac:chgData name="Sophie Jones" userId="c50bea07-6f49-4579-bcaa-6a76861b199a" providerId="ADAL" clId="{76AA2947-6427-49AF-9F0B-20CECF3ED68B}" dt="2023-11-09T01:08:47.478" v="4131" actId="478"/>
          <ac:picMkLst>
            <pc:docMk/>
            <pc:sldMk cId="3544221191" sldId="476"/>
            <ac:picMk id="6" creationId="{B657777A-FDAC-ED68-6E6E-00F6C413404E}"/>
          </ac:picMkLst>
        </pc:picChg>
        <pc:picChg chg="add mod">
          <ac:chgData name="Sophie Jones" userId="c50bea07-6f49-4579-bcaa-6a76861b199a" providerId="ADAL" clId="{76AA2947-6427-49AF-9F0B-20CECF3ED68B}" dt="2023-11-09T01:08:00.796" v="4124" actId="14100"/>
          <ac:picMkLst>
            <pc:docMk/>
            <pc:sldMk cId="3544221191" sldId="476"/>
            <ac:picMk id="10" creationId="{A81ECEC9-8412-A10E-D08B-B7E9FD150EE5}"/>
          </ac:picMkLst>
        </pc:picChg>
      </pc:sldChg>
      <pc:sldChg chg="delSp modSp add del mod ord">
        <pc:chgData name="Sophie Jones" userId="c50bea07-6f49-4579-bcaa-6a76861b199a" providerId="ADAL" clId="{76AA2947-6427-49AF-9F0B-20CECF3ED68B}" dt="2023-11-09T01:08:25.205" v="4128" actId="47"/>
        <pc:sldMkLst>
          <pc:docMk/>
          <pc:sldMk cId="2835479419" sldId="477"/>
        </pc:sldMkLst>
        <pc:spChg chg="mod">
          <ac:chgData name="Sophie Jones" userId="c50bea07-6f49-4579-bcaa-6a76861b199a" providerId="ADAL" clId="{76AA2947-6427-49AF-9F0B-20CECF3ED68B}" dt="2023-11-09T01:02:07.405" v="3969" actId="20577"/>
          <ac:spMkLst>
            <pc:docMk/>
            <pc:sldMk cId="2835479419" sldId="477"/>
            <ac:spMk id="2" creationId="{E8342137-EB28-0575-CA5E-8A02C944A785}"/>
          </ac:spMkLst>
        </pc:spChg>
        <pc:spChg chg="mod">
          <ac:chgData name="Sophie Jones" userId="c50bea07-6f49-4579-bcaa-6a76861b199a" providerId="ADAL" clId="{76AA2947-6427-49AF-9F0B-20CECF3ED68B}" dt="2023-11-09T01:03:56.283" v="4082" actId="21"/>
          <ac:spMkLst>
            <pc:docMk/>
            <pc:sldMk cId="2835479419" sldId="477"/>
            <ac:spMk id="3" creationId="{CFEC446C-F7DE-E548-0932-4B557B9855D5}"/>
          </ac:spMkLst>
        </pc:spChg>
        <pc:picChg chg="del">
          <ac:chgData name="Sophie Jones" userId="c50bea07-6f49-4579-bcaa-6a76861b199a" providerId="ADAL" clId="{76AA2947-6427-49AF-9F0B-20CECF3ED68B}" dt="2023-11-09T01:03:41.749" v="4081" actId="478"/>
          <ac:picMkLst>
            <pc:docMk/>
            <pc:sldMk cId="2835479419" sldId="477"/>
            <ac:picMk id="1026" creationId="{750CC598-65B3-B757-47D4-A06B44B69288}"/>
          </ac:picMkLst>
        </pc:picChg>
      </pc:sldChg>
      <pc:sldChg chg="addSp delSp modSp add mod ord">
        <pc:chgData name="Sophie Jones" userId="c50bea07-6f49-4579-bcaa-6a76861b199a" providerId="ADAL" clId="{76AA2947-6427-49AF-9F0B-20CECF3ED68B}" dt="2023-11-09T02:12:43.267" v="4947" actId="1076"/>
        <pc:sldMkLst>
          <pc:docMk/>
          <pc:sldMk cId="4101601350" sldId="478"/>
        </pc:sldMkLst>
        <pc:spChg chg="mod">
          <ac:chgData name="Sophie Jones" userId="c50bea07-6f49-4579-bcaa-6a76861b199a" providerId="ADAL" clId="{76AA2947-6427-49AF-9F0B-20CECF3ED68B}" dt="2023-11-09T01:24:57.620" v="4372" actId="20577"/>
          <ac:spMkLst>
            <pc:docMk/>
            <pc:sldMk cId="4101601350" sldId="478"/>
            <ac:spMk id="2" creationId="{E8342137-EB28-0575-CA5E-8A02C944A785}"/>
          </ac:spMkLst>
        </pc:spChg>
        <pc:spChg chg="del mod">
          <ac:chgData name="Sophie Jones" userId="c50bea07-6f49-4579-bcaa-6a76861b199a" providerId="ADAL" clId="{76AA2947-6427-49AF-9F0B-20CECF3ED68B}" dt="2023-11-09T01:23:56.804" v="4335" actId="478"/>
          <ac:spMkLst>
            <pc:docMk/>
            <pc:sldMk cId="4101601350" sldId="478"/>
            <ac:spMk id="3" creationId="{CFEC446C-F7DE-E548-0932-4B557B9855D5}"/>
          </ac:spMkLst>
        </pc:spChg>
        <pc:spChg chg="add del">
          <ac:chgData name="Sophie Jones" userId="c50bea07-6f49-4579-bcaa-6a76861b199a" providerId="ADAL" clId="{76AA2947-6427-49AF-9F0B-20CECF3ED68B}" dt="2023-11-09T01:09:38.576" v="4160" actId="478"/>
          <ac:spMkLst>
            <pc:docMk/>
            <pc:sldMk cId="4101601350" sldId="478"/>
            <ac:spMk id="5" creationId="{2D742625-EED5-1BE5-EE08-A767DD641F9C}"/>
          </ac:spMkLst>
        </pc:spChg>
        <pc:spChg chg="add del mod">
          <ac:chgData name="Sophie Jones" userId="c50bea07-6f49-4579-bcaa-6a76861b199a" providerId="ADAL" clId="{76AA2947-6427-49AF-9F0B-20CECF3ED68B}" dt="2023-11-09T01:11:25.458" v="4256" actId="478"/>
          <ac:spMkLst>
            <pc:docMk/>
            <pc:sldMk cId="4101601350" sldId="478"/>
            <ac:spMk id="7" creationId="{75EE3E96-C18F-0819-23F2-66019805B83F}"/>
          </ac:spMkLst>
        </pc:spChg>
        <pc:spChg chg="add del mod">
          <ac:chgData name="Sophie Jones" userId="c50bea07-6f49-4579-bcaa-6a76861b199a" providerId="ADAL" clId="{76AA2947-6427-49AF-9F0B-20CECF3ED68B}" dt="2023-11-09T01:22:43.117" v="4304" actId="478"/>
          <ac:spMkLst>
            <pc:docMk/>
            <pc:sldMk cId="4101601350" sldId="478"/>
            <ac:spMk id="8" creationId="{DAB2A251-A40C-E816-DB9C-68E88FA68E1F}"/>
          </ac:spMkLst>
        </pc:spChg>
        <pc:spChg chg="add mod">
          <ac:chgData name="Sophie Jones" userId="c50bea07-6f49-4579-bcaa-6a76861b199a" providerId="ADAL" clId="{76AA2947-6427-49AF-9F0B-20CECF3ED68B}" dt="2023-11-09T02:12:39.666" v="4946" actId="1076"/>
          <ac:spMkLst>
            <pc:docMk/>
            <pc:sldMk cId="4101601350" sldId="478"/>
            <ac:spMk id="11" creationId="{25A0B78C-FB7E-3015-F8DC-04827AF40B11}"/>
          </ac:spMkLst>
        </pc:spChg>
        <pc:spChg chg="add del mod">
          <ac:chgData name="Sophie Jones" userId="c50bea07-6f49-4579-bcaa-6a76861b199a" providerId="ADAL" clId="{76AA2947-6427-49AF-9F0B-20CECF3ED68B}" dt="2023-11-09T01:24:05.384" v="4336" actId="478"/>
          <ac:spMkLst>
            <pc:docMk/>
            <pc:sldMk cId="4101601350" sldId="478"/>
            <ac:spMk id="12" creationId="{B334CE3F-36D3-8FE4-8D50-92B737F72EEC}"/>
          </ac:spMkLst>
        </pc:spChg>
        <pc:spChg chg="add mod">
          <ac:chgData name="Sophie Jones" userId="c50bea07-6f49-4579-bcaa-6a76861b199a" providerId="ADAL" clId="{76AA2947-6427-49AF-9F0B-20CECF3ED68B}" dt="2023-11-09T02:12:43.267" v="4947" actId="1076"/>
          <ac:spMkLst>
            <pc:docMk/>
            <pc:sldMk cId="4101601350" sldId="478"/>
            <ac:spMk id="14" creationId="{D85C5F00-12FA-D428-384C-6CF99383B398}"/>
          </ac:spMkLst>
        </pc:spChg>
        <pc:picChg chg="add mod">
          <ac:chgData name="Sophie Jones" userId="c50bea07-6f49-4579-bcaa-6a76861b199a" providerId="ADAL" clId="{76AA2947-6427-49AF-9F0B-20CECF3ED68B}" dt="2023-11-09T01:23:03.600" v="4306" actId="1076"/>
          <ac:picMkLst>
            <pc:docMk/>
            <pc:sldMk cId="4101601350" sldId="478"/>
            <ac:picMk id="10" creationId="{A8D11F18-7A83-3CB4-0C59-F035357C9B81}"/>
          </ac:picMkLst>
        </pc:picChg>
        <pc:picChg chg="del">
          <ac:chgData name="Sophie Jones" userId="c50bea07-6f49-4579-bcaa-6a76861b199a" providerId="ADAL" clId="{76AA2947-6427-49AF-9F0B-20CECF3ED68B}" dt="2023-11-09T01:02:46.046" v="3981" actId="478"/>
          <ac:picMkLst>
            <pc:docMk/>
            <pc:sldMk cId="4101601350" sldId="478"/>
            <ac:picMk id="1026" creationId="{750CC598-65B3-B757-47D4-A06B44B69288}"/>
          </ac:picMkLst>
        </pc:picChg>
      </pc:sldChg>
      <pc:sldChg chg="delSp modSp add mod ord">
        <pc:chgData name="Sophie Jones" userId="c50bea07-6f49-4579-bcaa-6a76861b199a" providerId="ADAL" clId="{76AA2947-6427-49AF-9F0B-20CECF3ED68B}" dt="2023-11-09T02:12:24.131" v="4943" actId="113"/>
        <pc:sldMkLst>
          <pc:docMk/>
          <pc:sldMk cId="2962978102" sldId="479"/>
        </pc:sldMkLst>
        <pc:spChg chg="mod">
          <ac:chgData name="Sophie Jones" userId="c50bea07-6f49-4579-bcaa-6a76861b199a" providerId="ADAL" clId="{76AA2947-6427-49AF-9F0B-20CECF3ED68B}" dt="2023-11-09T01:11:00.783" v="4224" actId="20577"/>
          <ac:spMkLst>
            <pc:docMk/>
            <pc:sldMk cId="2962978102" sldId="479"/>
            <ac:spMk id="2" creationId="{E8342137-EB28-0575-CA5E-8A02C944A785}"/>
          </ac:spMkLst>
        </pc:spChg>
        <pc:spChg chg="mod">
          <ac:chgData name="Sophie Jones" userId="c50bea07-6f49-4579-bcaa-6a76861b199a" providerId="ADAL" clId="{76AA2947-6427-49AF-9F0B-20CECF3ED68B}" dt="2023-11-09T02:12:24.131" v="4943" actId="113"/>
          <ac:spMkLst>
            <pc:docMk/>
            <pc:sldMk cId="2962978102" sldId="479"/>
            <ac:spMk id="3" creationId="{CFEC446C-F7DE-E548-0932-4B557B9855D5}"/>
          </ac:spMkLst>
        </pc:spChg>
        <pc:picChg chg="del">
          <ac:chgData name="Sophie Jones" userId="c50bea07-6f49-4579-bcaa-6a76861b199a" providerId="ADAL" clId="{76AA2947-6427-49AF-9F0B-20CECF3ED68B}" dt="2023-11-09T01:11:12.931" v="4252" actId="478"/>
          <ac:picMkLst>
            <pc:docMk/>
            <pc:sldMk cId="2962978102" sldId="479"/>
            <ac:picMk id="1026" creationId="{750CC598-65B3-B757-47D4-A06B44B69288}"/>
          </ac:picMkLst>
        </pc:picChg>
      </pc:sldChg>
      <pc:sldMasterChg chg="del delSldLayout">
        <pc:chgData name="Sophie Jones" userId="c50bea07-6f49-4579-bcaa-6a76861b199a" providerId="ADAL" clId="{76AA2947-6427-49AF-9F0B-20CECF3ED68B}" dt="2023-10-19T20:12:58.001" v="21" actId="47"/>
        <pc:sldMasterMkLst>
          <pc:docMk/>
          <pc:sldMasterMk cId="793857088" sldId="2147484057"/>
        </pc:sldMasterMkLst>
        <pc:sldLayoutChg chg="del">
          <pc:chgData name="Sophie Jones" userId="c50bea07-6f49-4579-bcaa-6a76861b199a" providerId="ADAL" clId="{76AA2947-6427-49AF-9F0B-20CECF3ED68B}" dt="2023-10-19T20:12:58.001" v="21" actId="47"/>
          <pc:sldLayoutMkLst>
            <pc:docMk/>
            <pc:sldMasterMk cId="793857088" sldId="2147484057"/>
            <pc:sldLayoutMk cId="3519242655" sldId="2147484058"/>
          </pc:sldLayoutMkLst>
        </pc:sldLayoutChg>
        <pc:sldLayoutChg chg="del">
          <pc:chgData name="Sophie Jones" userId="c50bea07-6f49-4579-bcaa-6a76861b199a" providerId="ADAL" clId="{76AA2947-6427-49AF-9F0B-20CECF3ED68B}" dt="2023-10-19T20:12:58.001" v="21" actId="47"/>
          <pc:sldLayoutMkLst>
            <pc:docMk/>
            <pc:sldMasterMk cId="793857088" sldId="2147484057"/>
            <pc:sldLayoutMk cId="3456076715" sldId="2147484059"/>
          </pc:sldLayoutMkLst>
        </pc:sldLayoutChg>
        <pc:sldLayoutChg chg="del">
          <pc:chgData name="Sophie Jones" userId="c50bea07-6f49-4579-bcaa-6a76861b199a" providerId="ADAL" clId="{76AA2947-6427-49AF-9F0B-20CECF3ED68B}" dt="2023-10-19T20:12:58.001" v="21" actId="47"/>
          <pc:sldLayoutMkLst>
            <pc:docMk/>
            <pc:sldMasterMk cId="793857088" sldId="2147484057"/>
            <pc:sldLayoutMk cId="1766145705" sldId="2147484060"/>
          </pc:sldLayoutMkLst>
        </pc:sldLayoutChg>
        <pc:sldLayoutChg chg="del">
          <pc:chgData name="Sophie Jones" userId="c50bea07-6f49-4579-bcaa-6a76861b199a" providerId="ADAL" clId="{76AA2947-6427-49AF-9F0B-20CECF3ED68B}" dt="2023-10-19T20:12:58.001" v="21" actId="47"/>
          <pc:sldLayoutMkLst>
            <pc:docMk/>
            <pc:sldMasterMk cId="793857088" sldId="2147484057"/>
            <pc:sldLayoutMk cId="1218930419" sldId="2147484061"/>
          </pc:sldLayoutMkLst>
        </pc:sldLayoutChg>
      </pc:sldMasterChg>
    </pc:docChg>
  </pc:docChgLst>
  <pc:docChgLst>
    <pc:chgData name="Joanna Isaac" userId="S::joanna.isaac@wellingtonwater.co.nz::f0d0aaa1-752b-4df2-94a9-f6599175a205" providerId="AD" clId="Web-{E296B34C-9866-4DC6-842F-FEF12409A7F9}"/>
    <pc:docChg chg="modSld">
      <pc:chgData name="Joanna Isaac" userId="S::joanna.isaac@wellingtonwater.co.nz::f0d0aaa1-752b-4df2-94a9-f6599175a205" providerId="AD" clId="Web-{E296B34C-9866-4DC6-842F-FEF12409A7F9}" dt="2023-11-07T23:29:49.993" v="5" actId="14100"/>
      <pc:docMkLst>
        <pc:docMk/>
      </pc:docMkLst>
      <pc:sldChg chg="addSp delSp modSp">
        <pc:chgData name="Joanna Isaac" userId="S::joanna.isaac@wellingtonwater.co.nz::f0d0aaa1-752b-4df2-94a9-f6599175a205" providerId="AD" clId="Web-{E296B34C-9866-4DC6-842F-FEF12409A7F9}" dt="2023-11-07T23:29:49.993" v="5" actId="14100"/>
        <pc:sldMkLst>
          <pc:docMk/>
          <pc:sldMk cId="4030996340" sldId="437"/>
        </pc:sldMkLst>
        <pc:picChg chg="add mod">
          <ac:chgData name="Joanna Isaac" userId="S::joanna.isaac@wellingtonwater.co.nz::f0d0aaa1-752b-4df2-94a9-f6599175a205" providerId="AD" clId="Web-{E296B34C-9866-4DC6-842F-FEF12409A7F9}" dt="2023-11-07T23:29:49.993" v="5" actId="14100"/>
          <ac:picMkLst>
            <pc:docMk/>
            <pc:sldMk cId="4030996340" sldId="437"/>
            <ac:picMk id="3" creationId="{CDAFF651-296C-C7DF-1801-0729BEF2B4C5}"/>
          </ac:picMkLst>
        </pc:picChg>
        <pc:picChg chg="del">
          <ac:chgData name="Joanna Isaac" userId="S::joanna.isaac@wellingtonwater.co.nz::f0d0aaa1-752b-4df2-94a9-f6599175a205" providerId="AD" clId="Web-{E296B34C-9866-4DC6-842F-FEF12409A7F9}" dt="2023-11-07T23:29:20.070" v="0"/>
          <ac:picMkLst>
            <pc:docMk/>
            <pc:sldMk cId="4030996340" sldId="437"/>
            <ac:picMk id="6" creationId="{F9271C3C-C862-F7C6-A1B6-2816433C764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ellingtonwater.sharepoint.com/sites/HealthandSafetyTeam/Shared%20Documents/General/Reporting/Health%20and%20Safety%20Reporting%20Master/Health%20and%20Safety%20Info%20-%20Working%20Copy%20-%20Tea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Top Critical Risk Reports - October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Dashboard- Graphs'!$BG$66:$BL$66</c:f>
              <c:strCache>
                <c:ptCount val="6"/>
                <c:pt idx="0">
                  <c:v>Confined spaces</c:v>
                </c:pt>
                <c:pt idx="1">
                  <c:v>Hazardous Substance/Chemical</c:v>
                </c:pt>
                <c:pt idx="2">
                  <c:v>Work at Height/Dropped Objects</c:v>
                </c:pt>
                <c:pt idx="3">
                  <c:v>Vehicles/Mobile Equipment</c:v>
                </c:pt>
                <c:pt idx="4">
                  <c:v>Working near/with services</c:v>
                </c:pt>
                <c:pt idx="5">
                  <c:v>Traffic/Pedestrian Movement</c:v>
                </c:pt>
              </c:strCache>
            </c:strRef>
          </c:cat>
          <c:val>
            <c:numRef>
              <c:f>'Monthly Dashboard- Graphs'!$BG$67:$BL$67</c:f>
              <c:numCache>
                <c:formatCode>General</c:formatCode>
                <c:ptCount val="6"/>
                <c:pt idx="0">
                  <c:v>2</c:v>
                </c:pt>
                <c:pt idx="1">
                  <c:v>4</c:v>
                </c:pt>
                <c:pt idx="2">
                  <c:v>9</c:v>
                </c:pt>
                <c:pt idx="3">
                  <c:v>12</c:v>
                </c:pt>
                <c:pt idx="4">
                  <c:v>14</c:v>
                </c:pt>
                <c:pt idx="5">
                  <c:v>20</c:v>
                </c:pt>
              </c:numCache>
            </c:numRef>
          </c:val>
          <c:extLst>
            <c:ext xmlns:c16="http://schemas.microsoft.com/office/drawing/2014/chart" uri="{C3380CC4-5D6E-409C-BE32-E72D297353CC}">
              <c16:uniqueId val="{00000000-570B-49DB-82A3-1302C2DF2F43}"/>
            </c:ext>
          </c:extLst>
        </c:ser>
        <c:dLbls>
          <c:showLegendKey val="0"/>
          <c:showVal val="0"/>
          <c:showCatName val="0"/>
          <c:showSerName val="0"/>
          <c:showPercent val="0"/>
          <c:showBubbleSize val="0"/>
        </c:dLbls>
        <c:gapWidth val="219"/>
        <c:overlap val="-27"/>
        <c:axId val="2056295928"/>
        <c:axId val="2056292688"/>
      </c:barChart>
      <c:catAx>
        <c:axId val="205629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292688"/>
        <c:crosses val="autoZero"/>
        <c:auto val="1"/>
        <c:lblAlgn val="ctr"/>
        <c:lblOffset val="100"/>
        <c:noMultiLvlLbl val="0"/>
      </c:catAx>
      <c:valAx>
        <c:axId val="205629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29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11/13/2023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11/13/2023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4</a:t>
            </a:fld>
            <a:endParaRPr lang="en-US" altLang="en-US"/>
          </a:p>
        </p:txBody>
      </p:sp>
    </p:spTree>
    <p:extLst>
      <p:ext uri="{BB962C8B-B14F-4D97-AF65-F5344CB8AC3E}">
        <p14:creationId xmlns:p14="http://schemas.microsoft.com/office/powerpoint/2010/main" val="71507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11/13/2023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us01.safelinks.protection.outlook.com/?url=https%3A%2F%2Fwww.raisementalhealth.co.nz%2Fbook-an-appointment.html&amp;data=05%7C01%7CSophie.Jones%40wellingtonwater.co.nz%7C7037870391bc44e607de08dbb55e1ac5%7C7ada94a2255d414ea98ba7ef6453451a%7C0%7C0%7C638303188006270930%7CUnknown%7CTWFpbGZsb3d8eyJWIjoiMC4wLjAwMDAiLCJQIjoiV2luMzIiLCJBTiI6Ik1haWwiLCJXVCI6Mn0%3D%7C3000%7C%7C%7C&amp;sdata=lqPrUFK9txu7N38WgSmra%2FdMwj4pFXNi%2BkJ2Ab6cN9Y%3D&amp;reserved=0" TargetMode="External"/><Relationship Id="rId3" Type="http://schemas.openxmlformats.org/officeDocument/2006/relationships/image" Target="../media/image16.png"/><Relationship Id="rId7" Type="http://schemas.openxmlformats.org/officeDocument/2006/relationships/hyperlink" Target="https://aus01.safelinks.protection.outlook.com/?url=https%3A%2F%2Fwww.eapservices.co.nz%2Feap-for-me%2Feap-app&amp;data=05%7C01%7CSophie.Jones%40wellingtonwater.co.nz%7C7037870391bc44e607de08dbb55e1ac5%7C7ada94a2255d414ea98ba7ef6453451a%7C0%7C0%7C638303188006114255%7CUnknown%7CTWFpbGZsb3d8eyJWIjoiMC4wLjAwMDAiLCJQIjoiV2luMzIiLCJBTiI6Ik1haWwiLCJXVCI6Mn0%3D%7C3000%7C%7C%7C&amp;sdata=QIWfQqiYQxsq6zgXDyAE4Tr1ZWlpNp0Mv6IsSmAww8U%3D&amp;reserved=0"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aus01.safelinks.protection.outlook.com/?url=https%3A%2F%2Fbook.habit.health%2Fapp%2Feap%3Fstep%3D0%26mapPreview%3Dfalse%26organizationTab%3D1%26organizationFilters%3D%257b%2522searchTerm%2522%3A%2522%2522%257d%26nesLookUpInfoUsed%3Dfalse%26activeCoreStep%3D1%26bookingType%3D1%26ownDevice%3Dtrue%26itemListModeId%3D0%26instanceToken%3Dfbb84316-ed3b-47a3-af1d-4a8556d27eb0&amp;data=05%7C01%7CSophie.Jones%40wellingtonwater.co.nz%7C7037870391bc44e607de08dbb55e1ac5%7C7ada94a2255d414ea98ba7ef6453451a%7C0%7C0%7C638303188006114255%7CUnknown%7CTWFpbGZsb3d8eyJWIjoiMC4wLjAwMDAiLCJQIjoiV2luMzIiLCJBTiI6Ik1haWwiLCJXVCI6Mn0%3D%7C3000%7C%7C%7C&amp;sdata=Rh7ctteRm8ovvOwHhyRBOlOFWU9b%2Fa%2BJYveXT%2FJF3Ck%3D&amp;reserved=0" TargetMode="External"/><Relationship Id="rId11"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hyperlink" Target="https://thelevel.org.nz/" TargetMode="External"/><Relationship Id="rId4" Type="http://schemas.openxmlformats.org/officeDocument/2006/relationships/image" Target="../media/image17.jpeg"/><Relationship Id="rId9" Type="http://schemas.openxmlformats.org/officeDocument/2006/relationships/hyperlink" Target="https://aus01.safelinks.protection.outlook.com/?url=https%3A%2F%2Fwww.raisementalhealth.co.nz%2Fget-our-app.html&amp;data=05%7C01%7CSophie.Jones%40wellingtonwater.co.nz%7C7037870391bc44e607de08dbb55e1ac5%7C7ada94a2255d414ea98ba7ef6453451a%7C0%7C0%7C638303188006270930%7CUnknown%7CTWFpbGZsb3d8eyJWIjoiMC4wLjAwMDAiLCJQIjoiV2luMzIiLCJBTiI6Ik1haWwiLCJXVCI6Mn0%3D%7C3000%7C%7C%7C&amp;sdata=%2BP1BE3DsWmE7TOSmQeH7fM5uOl5xASfgru7iqjpHDEY%3D&amp;reserved=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3.xml"/><Relationship Id="rId5" Type="http://schemas.openxmlformats.org/officeDocument/2006/relationships/hyperlink" Target="https://www.worksafe.govt.nz/about-us/news-and-media/runaway-trailer-involved-in-road-fatality/" TargetMode="External"/><Relationship Id="rId4" Type="http://schemas.openxmlformats.org/officeDocument/2006/relationships/hyperlink" Target="https://www.worksafe.govt.nz/about-us/news-and-media/unsafe-machine-cost-worker-his-a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ybNJpKsi2zs?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bB6qm7yvwM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November 2023</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C1A8A-7D48-F0F0-4302-79E08CF5F099}"/>
              </a:ext>
            </a:extLst>
          </p:cNvPr>
          <p:cNvSpPr>
            <a:spLocks noGrp="1"/>
          </p:cNvSpPr>
          <p:nvPr>
            <p:ph sz="quarter" idx="10"/>
          </p:nvPr>
        </p:nvSpPr>
        <p:spPr/>
        <p:txBody>
          <a:bodyPr/>
          <a:lstStyle/>
          <a:p>
            <a:r>
              <a:rPr lang="en-US"/>
              <a:t>Topic of the month – Drugs and Alcohol</a:t>
            </a:r>
            <a:endParaRPr lang="en-NZ"/>
          </a:p>
          <a:p>
            <a:endParaRPr lang="en-NZ"/>
          </a:p>
        </p:txBody>
      </p:sp>
      <p:pic>
        <p:nvPicPr>
          <p:cNvPr id="4" name="Picture 6" descr="alcohol drug helpline logo">
            <a:extLst>
              <a:ext uri="{FF2B5EF4-FFF2-40B4-BE49-F238E27FC236}">
                <a16:creationId xmlns:a16="http://schemas.microsoft.com/office/drawing/2014/main" id="{01CFE475-9D63-B369-EA26-A7E87335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81" y="2310870"/>
            <a:ext cx="4150290" cy="1200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1737 - Need to Talk? - Pegasus Health | Primary Health Services">
            <a:extLst>
              <a:ext uri="{FF2B5EF4-FFF2-40B4-BE49-F238E27FC236}">
                <a16:creationId xmlns:a16="http://schemas.microsoft.com/office/drawing/2014/main" id="{7F30356B-DD80-61B5-3751-F72D8771E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109" y="4199692"/>
            <a:ext cx="2021861" cy="1415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8C3A95F-3275-F0E7-2F47-4A34CF13B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5612"/>
            <a:ext cx="1687919" cy="1687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aise Mental Health | LinkedIn">
            <a:extLst>
              <a:ext uri="{FF2B5EF4-FFF2-40B4-BE49-F238E27FC236}">
                <a16:creationId xmlns:a16="http://schemas.microsoft.com/office/drawing/2014/main" id="{A6A109CA-6714-6A67-A060-5FFB3713E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274702"/>
            <a:ext cx="1340293" cy="13402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95657E-FE02-E508-4671-A29EE6E48C32}"/>
              </a:ext>
            </a:extLst>
          </p:cNvPr>
          <p:cNvSpPr txBox="1"/>
          <p:nvPr/>
        </p:nvSpPr>
        <p:spPr>
          <a:xfrm>
            <a:off x="4997893" y="2319932"/>
            <a:ext cx="5956931" cy="1200329"/>
          </a:xfrm>
          <a:prstGeom prst="rect">
            <a:avLst/>
          </a:prstGeom>
          <a:noFill/>
        </p:spPr>
        <p:txBody>
          <a:bodyPr wrap="square">
            <a:spAutoFit/>
          </a:bodyPr>
          <a:lstStyle/>
          <a:p>
            <a:pPr marL="285750" indent="-285750" algn="l">
              <a:buFont typeface="Arial" panose="020B0604020202020204" pitchFamily="34" charset="0"/>
              <a:buChar char="•"/>
            </a:pPr>
            <a:r>
              <a:rPr lang="en-US" b="0" i="0">
                <a:solidFill>
                  <a:srgbClr val="0A5075"/>
                </a:solidFill>
                <a:effectLst/>
                <a:latin typeface="GT-Walsheim"/>
              </a:rPr>
              <a:t>Alcohol Drug Helpline</a:t>
            </a:r>
            <a:r>
              <a:rPr lang="en-US" b="0" i="0">
                <a:solidFill>
                  <a:srgbClr val="0A5075"/>
                </a:solidFill>
                <a:effectLst/>
                <a:latin typeface="Cabin"/>
              </a:rPr>
              <a:t> 0800 787 797 or text 8681</a:t>
            </a:r>
          </a:p>
          <a:p>
            <a:pPr marL="285750" indent="-285750" algn="l">
              <a:buFont typeface="Arial" panose="020B0604020202020204" pitchFamily="34" charset="0"/>
              <a:buChar char="•"/>
            </a:pPr>
            <a:r>
              <a:rPr lang="en-US">
                <a:solidFill>
                  <a:srgbClr val="0A5075"/>
                </a:solidFill>
                <a:latin typeface="Cabin"/>
              </a:rPr>
              <a:t>Māori Alcohol Drug Helpline 0800 787 798</a:t>
            </a:r>
          </a:p>
          <a:p>
            <a:pPr marL="285750" indent="-285750" algn="l">
              <a:buFont typeface="Arial" panose="020B0604020202020204" pitchFamily="34" charset="0"/>
              <a:buChar char="•"/>
            </a:pPr>
            <a:r>
              <a:rPr lang="en-US" b="0" i="0">
                <a:solidFill>
                  <a:srgbClr val="0A5075"/>
                </a:solidFill>
                <a:effectLst/>
                <a:latin typeface="Cabin"/>
              </a:rPr>
              <a:t>Pas</a:t>
            </a:r>
            <a:r>
              <a:rPr lang="en-US">
                <a:solidFill>
                  <a:srgbClr val="0A5075"/>
                </a:solidFill>
                <a:latin typeface="Cabin"/>
              </a:rPr>
              <a:t>ifika Alcohol Drug Helpline 0800 787 799</a:t>
            </a:r>
          </a:p>
          <a:p>
            <a:pPr marL="285750" indent="-285750" algn="l">
              <a:buFont typeface="Arial" panose="020B0604020202020204" pitchFamily="34" charset="0"/>
              <a:buChar char="•"/>
            </a:pPr>
            <a:r>
              <a:rPr lang="en-US" b="0" i="0">
                <a:solidFill>
                  <a:srgbClr val="0A5075"/>
                </a:solidFill>
                <a:effectLst/>
                <a:latin typeface="Cabin"/>
              </a:rPr>
              <a:t>Youth Alcohol Drug Helpline 0800 787 </a:t>
            </a:r>
            <a:r>
              <a:rPr lang="en-US">
                <a:solidFill>
                  <a:srgbClr val="0A5075"/>
                </a:solidFill>
                <a:latin typeface="Cabin"/>
              </a:rPr>
              <a:t>984</a:t>
            </a:r>
          </a:p>
        </p:txBody>
      </p:sp>
      <p:sp>
        <p:nvSpPr>
          <p:cNvPr id="11" name="TextBox 10">
            <a:extLst>
              <a:ext uri="{FF2B5EF4-FFF2-40B4-BE49-F238E27FC236}">
                <a16:creationId xmlns:a16="http://schemas.microsoft.com/office/drawing/2014/main" id="{FEEE8B04-01FA-FE5D-DB55-DDE4E1C984E8}"/>
              </a:ext>
            </a:extLst>
          </p:cNvPr>
          <p:cNvSpPr txBox="1"/>
          <p:nvPr/>
        </p:nvSpPr>
        <p:spPr>
          <a:xfrm>
            <a:off x="1308288" y="4624544"/>
            <a:ext cx="2619277" cy="738664"/>
          </a:xfrm>
          <a:prstGeom prst="rect">
            <a:avLst/>
          </a:prstGeom>
          <a:noFill/>
        </p:spPr>
        <p:txBody>
          <a:bodyPr wrap="square">
            <a:spAutoFit/>
          </a:bodyPr>
          <a:lstStyle/>
          <a:p>
            <a:pPr>
              <a:buSzPts val="1000"/>
              <a:tabLst>
                <a:tab pos="1371600" algn="l"/>
              </a:tabLst>
            </a:pPr>
            <a:r>
              <a:rPr lang="en-NZ" sz="1400">
                <a:solidFill>
                  <a:srgbClr val="0A5075"/>
                </a:solidFill>
                <a:latin typeface="Cabin"/>
              </a:rPr>
              <a:t>EAP Services (WWL)</a:t>
            </a:r>
          </a:p>
          <a:p>
            <a:pPr>
              <a:buSzPts val="1000"/>
              <a:tabLst>
                <a:tab pos="1371600" algn="l"/>
              </a:tabLst>
            </a:pPr>
            <a:r>
              <a:rPr lang="en-NZ" sz="1400">
                <a:solidFill>
                  <a:srgbClr val="0A5075"/>
                </a:solidFill>
                <a:latin typeface="Cabin"/>
              </a:rPr>
              <a:t>0800 327 669, </a:t>
            </a:r>
            <a:r>
              <a:rPr lang="en-NZ" sz="1400">
                <a:solidFill>
                  <a:srgbClr val="0A5075"/>
                </a:solidFill>
                <a:latin typeface="Cabin"/>
                <a:hlinkClick r:id="rId6" tooltip="https://book.habit.health/app/eap?step=0&amp;mapPreview=false&amp;organizationTab=1&amp;organizationFilters=%7b%22searchTerm%22:%22%22%7d&amp;nesLookUpInfoUsed=false&amp;activeCoreStep=1&amp;bookingType=1&amp;ownDevice=true&amp;itemListModeId=0&amp;instanceToken=fbb84316-ed3b-47a3-af1d-4a85">
                  <a:extLst>
                    <a:ext uri="{A12FA001-AC4F-418D-AE19-62706E023703}">
                      <ahyp:hlinkClr xmlns:ahyp="http://schemas.microsoft.com/office/drawing/2018/hyperlinkcolor" val="tx"/>
                    </a:ext>
                  </a:extLst>
                </a:hlinkClick>
              </a:rPr>
              <a:t>book online</a:t>
            </a:r>
            <a:r>
              <a:rPr lang="en-NZ" sz="1400">
                <a:solidFill>
                  <a:srgbClr val="0A5075"/>
                </a:solidFill>
                <a:latin typeface="Cabin"/>
              </a:rPr>
              <a:t> or download the </a:t>
            </a:r>
            <a:r>
              <a:rPr lang="en-NZ" sz="1400">
                <a:solidFill>
                  <a:srgbClr val="0A5075"/>
                </a:solidFill>
                <a:latin typeface="Cabin"/>
                <a:hlinkClick r:id="rId7" tooltip="https://www.eapservices.co.nz/eap-for-me/eap-app">
                  <a:extLst>
                    <a:ext uri="{A12FA001-AC4F-418D-AE19-62706E023703}">
                      <ahyp:hlinkClr xmlns:ahyp="http://schemas.microsoft.com/office/drawing/2018/hyperlinkcolor" val="tx"/>
                    </a:ext>
                  </a:extLst>
                </a:hlinkClick>
              </a:rPr>
              <a:t>EAP NOW app</a:t>
            </a:r>
            <a:r>
              <a:rPr lang="en-NZ" sz="1400">
                <a:solidFill>
                  <a:srgbClr val="0A5075"/>
                </a:solidFill>
                <a:latin typeface="Cabin"/>
              </a:rPr>
              <a:t>.</a:t>
            </a:r>
          </a:p>
        </p:txBody>
      </p:sp>
      <p:sp>
        <p:nvSpPr>
          <p:cNvPr id="13" name="TextBox 12">
            <a:extLst>
              <a:ext uri="{FF2B5EF4-FFF2-40B4-BE49-F238E27FC236}">
                <a16:creationId xmlns:a16="http://schemas.microsoft.com/office/drawing/2014/main" id="{74940EF5-BD34-E038-04E0-E5E9C2F0E0FF}"/>
              </a:ext>
            </a:extLst>
          </p:cNvPr>
          <p:cNvSpPr txBox="1"/>
          <p:nvPr/>
        </p:nvSpPr>
        <p:spPr>
          <a:xfrm>
            <a:off x="4997893" y="4583256"/>
            <a:ext cx="2619277" cy="738664"/>
          </a:xfrm>
          <a:prstGeom prst="rect">
            <a:avLst/>
          </a:prstGeom>
          <a:noFill/>
        </p:spPr>
        <p:txBody>
          <a:bodyPr wrap="square">
            <a:spAutoFit/>
          </a:bodyPr>
          <a:lstStyle/>
          <a:p>
            <a:pPr>
              <a:buSzPts val="1000"/>
              <a:tabLst>
                <a:tab pos="1371600" algn="l"/>
              </a:tabLst>
            </a:pPr>
            <a:r>
              <a:rPr lang="en-NZ" sz="1400">
                <a:solidFill>
                  <a:srgbClr val="0A5075"/>
                </a:solidFill>
                <a:latin typeface="Cabin"/>
              </a:rPr>
              <a:t>Raise EAP (Fulton Hogan)</a:t>
            </a:r>
          </a:p>
          <a:p>
            <a:pPr>
              <a:buSzPts val="1000"/>
              <a:tabLst>
                <a:tab pos="1371600" algn="l"/>
              </a:tabLst>
            </a:pPr>
            <a:r>
              <a:rPr lang="en-NZ" sz="1400">
                <a:solidFill>
                  <a:srgbClr val="0A5075"/>
                </a:solidFill>
                <a:latin typeface="Cabin"/>
              </a:rPr>
              <a:t>0800 735 343, </a:t>
            </a:r>
            <a:r>
              <a:rPr lang="en-NZ" sz="1400">
                <a:solidFill>
                  <a:srgbClr val="0A5075"/>
                </a:solidFill>
                <a:latin typeface="Cabin"/>
                <a:hlinkClick r:id="rId8" tooltip="https://aus01.safelinks.protection.outlook.com/?url=https://www.raisementalhealth.co.nz/book-an-appointment.html&amp;data=05%7c01%7cJoanna.Isaac%40wellingtonwater.co.nz%7c756671d19c9e4aab5bfd08db947cb406%7c7ada94a2255d414ea98ba7ef6453451a%7c0%7c0%7c6382670355">
                  <a:extLst>
                    <a:ext uri="{A12FA001-AC4F-418D-AE19-62706E023703}">
                      <ahyp:hlinkClr xmlns:ahyp="http://schemas.microsoft.com/office/drawing/2018/hyperlinkcolor" val="tx"/>
                    </a:ext>
                  </a:extLst>
                </a:hlinkClick>
              </a:rPr>
              <a:t>book online</a:t>
            </a:r>
            <a:r>
              <a:rPr lang="en-NZ" sz="1400">
                <a:solidFill>
                  <a:srgbClr val="0A5075"/>
                </a:solidFill>
                <a:latin typeface="Cabin"/>
              </a:rPr>
              <a:t> or download the</a:t>
            </a:r>
            <a:r>
              <a:rPr lang="en-NZ" sz="1400">
                <a:solidFill>
                  <a:srgbClr val="0A5075"/>
                </a:solidFill>
                <a:latin typeface="Cabin"/>
                <a:hlinkClick r:id="rId9" tooltip="https://aus01.safelinks.protection.outlook.com/?url=https://www.raisementalhealth.co.nz/get-our-app.html&amp;data=05%7c01%7cJoanna.Isaac%40wellingtonwater.co.nz%7c756671d19c9e4aab5bfd08db947cb406%7c7ada94a2255d414ea98ba7ef6453451a%7c0%7c0%7c638267035540595868">
                  <a:extLst>
                    <a:ext uri="{A12FA001-AC4F-418D-AE19-62706E023703}">
                      <ahyp:hlinkClr xmlns:ahyp="http://schemas.microsoft.com/office/drawing/2018/hyperlinkcolor" val="tx"/>
                    </a:ext>
                  </a:extLst>
                </a:hlinkClick>
              </a:rPr>
              <a:t> Raise app</a:t>
            </a:r>
            <a:r>
              <a:rPr lang="en-NZ" sz="1400">
                <a:solidFill>
                  <a:srgbClr val="0A5075"/>
                </a:solidFill>
                <a:latin typeface="Cabin"/>
              </a:rPr>
              <a:t>.</a:t>
            </a:r>
          </a:p>
        </p:txBody>
      </p:sp>
      <p:sp>
        <p:nvSpPr>
          <p:cNvPr id="18" name="TextBox 17">
            <a:extLst>
              <a:ext uri="{FF2B5EF4-FFF2-40B4-BE49-F238E27FC236}">
                <a16:creationId xmlns:a16="http://schemas.microsoft.com/office/drawing/2014/main" id="{6C90D79F-BBD0-6004-25ED-ADA0A882164C}"/>
              </a:ext>
            </a:extLst>
          </p:cNvPr>
          <p:cNvSpPr txBox="1"/>
          <p:nvPr/>
        </p:nvSpPr>
        <p:spPr>
          <a:xfrm>
            <a:off x="214089" y="1362701"/>
            <a:ext cx="11652684" cy="369332"/>
          </a:xfrm>
          <a:prstGeom prst="rect">
            <a:avLst/>
          </a:prstGeom>
          <a:noFill/>
        </p:spPr>
        <p:txBody>
          <a:bodyPr wrap="square">
            <a:spAutoFit/>
          </a:bodyPr>
          <a:lstStyle/>
          <a:p>
            <a:pPr algn="ctr"/>
            <a:r>
              <a:rPr lang="en-US" b="1" i="1">
                <a:solidFill>
                  <a:srgbClr val="0A5075"/>
                </a:solidFill>
                <a:latin typeface="Cabin"/>
              </a:rPr>
              <a:t>The bravest thing you can do is ask for help</a:t>
            </a:r>
            <a:endParaRPr lang="en-US" b="1" i="1">
              <a:solidFill>
                <a:srgbClr val="0A5075"/>
              </a:solidFill>
              <a:effectLst/>
              <a:latin typeface="GT-Walsheim"/>
            </a:endParaRPr>
          </a:p>
        </p:txBody>
      </p:sp>
      <p:sp>
        <p:nvSpPr>
          <p:cNvPr id="12" name="TextBox 11">
            <a:extLst>
              <a:ext uri="{FF2B5EF4-FFF2-40B4-BE49-F238E27FC236}">
                <a16:creationId xmlns:a16="http://schemas.microsoft.com/office/drawing/2014/main" id="{0CBA3CB2-C97C-60D6-3164-C7003BA69E5A}"/>
              </a:ext>
            </a:extLst>
          </p:cNvPr>
          <p:cNvSpPr txBox="1"/>
          <p:nvPr/>
        </p:nvSpPr>
        <p:spPr>
          <a:xfrm>
            <a:off x="9614215" y="5461106"/>
            <a:ext cx="2072098" cy="261610"/>
          </a:xfrm>
          <a:prstGeom prst="rect">
            <a:avLst/>
          </a:prstGeom>
          <a:noFill/>
        </p:spPr>
        <p:txBody>
          <a:bodyPr wrap="square">
            <a:spAutoFit/>
          </a:bodyPr>
          <a:lstStyle/>
          <a:p>
            <a:r>
              <a:rPr lang="en-NZ" sz="1050">
                <a:hlinkClick r:id="rId10"/>
              </a:rPr>
              <a:t>https://thelevel.org.nz/</a:t>
            </a:r>
            <a:endParaRPr lang="en-NZ" sz="1050"/>
          </a:p>
        </p:txBody>
      </p:sp>
      <p:pic>
        <p:nvPicPr>
          <p:cNvPr id="4100" name="Picture 4" descr="No photo description available.">
            <a:extLst>
              <a:ext uri="{FF2B5EF4-FFF2-40B4-BE49-F238E27FC236}">
                <a16:creationId xmlns:a16="http://schemas.microsoft.com/office/drawing/2014/main" id="{9F04FFC5-F490-18CB-1A9C-B26DB3E71F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33755" y="4385941"/>
            <a:ext cx="2433018" cy="106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4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42137-EB28-0575-CA5E-8A02C944A785}"/>
              </a:ext>
            </a:extLst>
          </p:cNvPr>
          <p:cNvSpPr>
            <a:spLocks noGrp="1"/>
          </p:cNvSpPr>
          <p:nvPr>
            <p:ph sz="quarter" idx="10"/>
          </p:nvPr>
        </p:nvSpPr>
        <p:spPr/>
        <p:txBody>
          <a:bodyPr/>
          <a:lstStyle/>
          <a:p>
            <a:r>
              <a:rPr lang="en-US" dirty="0"/>
              <a:t>People first, every time</a:t>
            </a:r>
            <a:endParaRPr lang="en-NZ" dirty="0"/>
          </a:p>
        </p:txBody>
      </p:sp>
      <p:pic>
        <p:nvPicPr>
          <p:cNvPr id="10" name="Picture 9">
            <a:extLst>
              <a:ext uri="{FF2B5EF4-FFF2-40B4-BE49-F238E27FC236}">
                <a16:creationId xmlns:a16="http://schemas.microsoft.com/office/drawing/2014/main" id="{A8D11F18-7A83-3CB4-0C59-F035357C9B81}"/>
              </a:ext>
            </a:extLst>
          </p:cNvPr>
          <p:cNvPicPr>
            <a:picLocks noChangeAspect="1"/>
          </p:cNvPicPr>
          <p:nvPr/>
        </p:nvPicPr>
        <p:blipFill>
          <a:blip r:embed="rId2"/>
          <a:stretch>
            <a:fillRect/>
          </a:stretch>
        </p:blipFill>
        <p:spPr>
          <a:xfrm>
            <a:off x="7528223" y="380898"/>
            <a:ext cx="4544059" cy="4248743"/>
          </a:xfrm>
          <a:prstGeom prst="rect">
            <a:avLst/>
          </a:prstGeom>
        </p:spPr>
      </p:pic>
      <p:sp>
        <p:nvSpPr>
          <p:cNvPr id="11" name="Text Placeholder 4">
            <a:extLst>
              <a:ext uri="{FF2B5EF4-FFF2-40B4-BE49-F238E27FC236}">
                <a16:creationId xmlns:a16="http://schemas.microsoft.com/office/drawing/2014/main" id="{25A0B78C-FB7E-3015-F8DC-04827AF40B11}"/>
              </a:ext>
            </a:extLst>
          </p:cNvPr>
          <p:cNvSpPr txBox="1">
            <a:spLocks/>
          </p:cNvSpPr>
          <p:nvPr/>
        </p:nvSpPr>
        <p:spPr bwMode="auto">
          <a:xfrm flipH="1">
            <a:off x="373222" y="1125274"/>
            <a:ext cx="7679095" cy="43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540000" anchor="t" anchorCtr="0" compatLnSpc="1">
            <a:prstTxWarp prst="textNoShape">
              <a:avLst/>
            </a:prstTxWarp>
            <a:normAutofit/>
          </a:bodyPr>
          <a:lstStyle>
            <a:lvl1pPr marL="0" indent="0" algn="l" defTabSz="457200" rtl="0" eaLnBrk="0" fontAlgn="base" hangingPunct="0">
              <a:spcBef>
                <a:spcPct val="20000"/>
              </a:spcBef>
              <a:spcAft>
                <a:spcPct val="0"/>
              </a:spcAft>
              <a:buFontTx/>
              <a:buNone/>
              <a:defRPr sz="2400" kern="1200">
                <a:solidFill>
                  <a:schemeClr val="tx1"/>
                </a:solidFill>
                <a:latin typeface="+mn-lt"/>
                <a:ea typeface="+mn-ea"/>
                <a:cs typeface="+mn-cs"/>
              </a:defRPr>
            </a:lvl1pPr>
            <a:lvl2pPr marL="342000" indent="-3429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2pPr>
            <a:lvl3pPr marL="0" indent="0" algn="l" defTabSz="457200" rtl="0" eaLnBrk="0" fontAlgn="base" hangingPunct="0">
              <a:spcBef>
                <a:spcPct val="20000"/>
              </a:spcBef>
              <a:spcAft>
                <a:spcPct val="0"/>
              </a:spcAft>
              <a:buFontTx/>
              <a:buNone/>
              <a:defRPr sz="1200" kern="1200">
                <a:solidFill>
                  <a:srgbClr val="999999"/>
                </a:solidFill>
                <a:latin typeface="+mn-lt"/>
                <a:ea typeface="+mn-ea"/>
                <a:cs typeface="+mn-cs"/>
              </a:defRPr>
            </a:lvl3pPr>
            <a:lvl4pPr marL="1371600" indent="0" algn="l" defTabSz="457200" rtl="0" eaLnBrk="0" fontAlgn="base" hangingPunct="0">
              <a:spcBef>
                <a:spcPct val="20000"/>
              </a:spcBef>
              <a:spcAft>
                <a:spcPct val="0"/>
              </a:spcAft>
              <a:buFontTx/>
              <a:buNone/>
              <a:defRPr sz="2400" kern="1200">
                <a:solidFill>
                  <a:schemeClr val="tx1"/>
                </a:solidFill>
                <a:latin typeface="+mn-lt"/>
                <a:ea typeface="+mn-ea"/>
                <a:cs typeface="+mn-cs"/>
              </a:defRPr>
            </a:lvl4pPr>
            <a:lvl5pPr marL="1828800" indent="0" algn="l" defTabSz="457200" rtl="0" eaLnBrk="0" fontAlgn="base" hangingPunct="0">
              <a:spcBef>
                <a:spcPct val="20000"/>
              </a:spcBef>
              <a:spcAft>
                <a:spcPct val="0"/>
              </a:spcAft>
              <a:buFontTx/>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A5075"/>
                </a:solidFill>
                <a:latin typeface="Calibri" panose="020F0502020204030204" pitchFamily="34" charset="0"/>
              </a:rPr>
              <a:t>​Our effort is focused on ensuring everyone can come to work and return home safely.</a:t>
            </a:r>
            <a:endParaRPr lang="en-US" dirty="0">
              <a:solidFill>
                <a:srgbClr val="0A5075"/>
              </a:solidFill>
              <a:latin typeface="Calibri" panose="020F0502020204030204" pitchFamily="34" charset="0"/>
            </a:endParaRPr>
          </a:p>
          <a:p>
            <a:endParaRPr lang="en-US" dirty="0">
              <a:solidFill>
                <a:srgbClr val="0A5075"/>
              </a:solidFill>
              <a:latin typeface="Arial" panose="020B0604020202020204" pitchFamily="34" charset="0"/>
            </a:endParaRPr>
          </a:p>
          <a:p>
            <a:pPr marL="180975" indent="-180975">
              <a:buFont typeface="Arial" panose="020B0604020202020204" pitchFamily="34" charset="0"/>
              <a:buChar char="•"/>
            </a:pPr>
            <a:r>
              <a:rPr lang="en-GB" dirty="0">
                <a:solidFill>
                  <a:srgbClr val="0A5075"/>
                </a:solidFill>
                <a:latin typeface="Calibri" panose="020F0502020204030204" pitchFamily="34" charset="0"/>
              </a:rPr>
              <a:t>We will do this by tackling our critical risks head on.</a:t>
            </a:r>
            <a:r>
              <a:rPr lang="en-US" dirty="0">
                <a:solidFill>
                  <a:srgbClr val="0A5075"/>
                </a:solidFill>
                <a:latin typeface="Calibri" panose="020F0502020204030204" pitchFamily="34" charset="0"/>
              </a:rPr>
              <a:t>​</a:t>
            </a:r>
            <a:endParaRPr lang="en-US" dirty="0">
              <a:solidFill>
                <a:srgbClr val="0A5075"/>
              </a:solidFill>
              <a:latin typeface="Arial" panose="020B0604020202020204" pitchFamily="34" charset="0"/>
            </a:endParaRPr>
          </a:p>
          <a:p>
            <a:pPr marL="180975" indent="-180975">
              <a:buFont typeface="Arial" panose="020B0604020202020204" pitchFamily="34" charset="0"/>
              <a:buChar char="•"/>
            </a:pPr>
            <a:r>
              <a:rPr lang="en-GB" dirty="0">
                <a:solidFill>
                  <a:srgbClr val="0A5075"/>
                </a:solidFill>
                <a:latin typeface="Calibri" panose="020F0502020204030204" pitchFamily="34" charset="0"/>
              </a:rPr>
              <a:t>We also know how important our workers are – we will look after the wellbeing of our Wellington Water Whanau</a:t>
            </a:r>
            <a:endParaRPr lang="en-US" dirty="0">
              <a:solidFill>
                <a:srgbClr val="0A5075"/>
              </a:solidFill>
              <a:latin typeface="Arial" panose="020B0604020202020204" pitchFamily="34" charset="0"/>
            </a:endParaRPr>
          </a:p>
          <a:p>
            <a:endParaRPr lang="en-NZ" dirty="0"/>
          </a:p>
          <a:p>
            <a:endParaRPr lang="en-NZ" dirty="0"/>
          </a:p>
        </p:txBody>
      </p:sp>
      <p:sp>
        <p:nvSpPr>
          <p:cNvPr id="14" name="TextBox 13">
            <a:extLst>
              <a:ext uri="{FF2B5EF4-FFF2-40B4-BE49-F238E27FC236}">
                <a16:creationId xmlns:a16="http://schemas.microsoft.com/office/drawing/2014/main" id="{D85C5F00-12FA-D428-384C-6CF99383B398}"/>
              </a:ext>
            </a:extLst>
          </p:cNvPr>
          <p:cNvSpPr txBox="1"/>
          <p:nvPr/>
        </p:nvSpPr>
        <p:spPr>
          <a:xfrm>
            <a:off x="487472" y="4714580"/>
            <a:ext cx="10821229" cy="461665"/>
          </a:xfrm>
          <a:prstGeom prst="rect">
            <a:avLst/>
          </a:prstGeom>
          <a:noFill/>
        </p:spPr>
        <p:txBody>
          <a:bodyPr wrap="square">
            <a:spAutoFit/>
          </a:bodyPr>
          <a:lstStyle/>
          <a:p>
            <a:r>
              <a:rPr lang="en-US" sz="2400" b="1" dirty="0">
                <a:latin typeface="Calibri" panose="020F0502020204030204" pitchFamily="34" charset="0"/>
              </a:rPr>
              <a:t>We have updated our Critical Risks and developed some Life Saving Actions. </a:t>
            </a:r>
          </a:p>
        </p:txBody>
      </p:sp>
    </p:spTree>
    <p:extLst>
      <p:ext uri="{BB962C8B-B14F-4D97-AF65-F5344CB8AC3E}">
        <p14:creationId xmlns:p14="http://schemas.microsoft.com/office/powerpoint/2010/main" val="410160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fety - Performance Energy Services">
            <a:extLst>
              <a:ext uri="{FF2B5EF4-FFF2-40B4-BE49-F238E27FC236}">
                <a16:creationId xmlns:a16="http://schemas.microsoft.com/office/drawing/2014/main" id="{750CC598-65B3-B757-47D4-A06B44B69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799" y="1939457"/>
            <a:ext cx="4339985" cy="252427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8342137-EB28-0575-CA5E-8A02C944A785}"/>
              </a:ext>
            </a:extLst>
          </p:cNvPr>
          <p:cNvSpPr>
            <a:spLocks noGrp="1"/>
          </p:cNvSpPr>
          <p:nvPr>
            <p:ph sz="quarter" idx="10"/>
          </p:nvPr>
        </p:nvSpPr>
        <p:spPr/>
        <p:txBody>
          <a:bodyPr/>
          <a:lstStyle/>
          <a:p>
            <a:r>
              <a:rPr lang="en-US" dirty="0"/>
              <a:t>Critical Risks</a:t>
            </a:r>
            <a:endParaRPr lang="en-NZ" dirty="0"/>
          </a:p>
        </p:txBody>
      </p:sp>
      <p:sp>
        <p:nvSpPr>
          <p:cNvPr id="3" name="Text Placeholder 2">
            <a:extLst>
              <a:ext uri="{FF2B5EF4-FFF2-40B4-BE49-F238E27FC236}">
                <a16:creationId xmlns:a16="http://schemas.microsoft.com/office/drawing/2014/main" id="{CFEC446C-F7DE-E548-0932-4B557B9855D5}"/>
              </a:ext>
            </a:extLst>
          </p:cNvPr>
          <p:cNvSpPr>
            <a:spLocks noGrp="1"/>
          </p:cNvSpPr>
          <p:nvPr>
            <p:ph type="body" sz="quarter" idx="11"/>
          </p:nvPr>
        </p:nvSpPr>
        <p:spPr>
          <a:xfrm>
            <a:off x="401216" y="965372"/>
            <a:ext cx="10599576" cy="4701961"/>
          </a:xfrm>
        </p:spPr>
        <p:txBody>
          <a:bodyPr numCol="1">
            <a:normAutofit fontScale="92500" lnSpcReduction="10000"/>
          </a:bodyPr>
          <a:lstStyle/>
          <a:p>
            <a:r>
              <a:rPr lang="en-NZ" b="1" dirty="0">
                <a:latin typeface="Calibri" panose="020F0502020204030204" pitchFamily="34" charset="0"/>
              </a:rPr>
              <a:t>What is a Critical Risk?</a:t>
            </a:r>
          </a:p>
          <a:p>
            <a:endParaRPr lang="en-NZ" b="1" dirty="0">
              <a:latin typeface="Calibri" panose="020F0502020204030204" pitchFamily="34" charset="0"/>
            </a:endParaRPr>
          </a:p>
          <a:p>
            <a:r>
              <a:rPr lang="en-NZ" sz="2400" b="1" dirty="0">
                <a:effectLst/>
                <a:latin typeface="Calibri-Bold"/>
                <a:ea typeface="Calibri" panose="020F0502020204030204" pitchFamily="34" charset="0"/>
                <a:cs typeface="Calibri-Bold"/>
              </a:rPr>
              <a:t>Critical Risks </a:t>
            </a:r>
            <a:r>
              <a:rPr lang="en-NZ" sz="2400" dirty="0">
                <a:effectLst/>
                <a:latin typeface="Calibri" panose="020F0502020204030204" pitchFamily="34" charset="0"/>
                <a:ea typeface="Calibri" panose="020F0502020204030204" pitchFamily="34" charset="0"/>
                <a:cs typeface="Calibri" panose="020F0502020204030204" pitchFamily="34" charset="0"/>
              </a:rPr>
              <a:t>are those that can seriously hurt or even kill us or our work mates. </a:t>
            </a: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latin typeface="Calibri" panose="020F0502020204030204" pitchFamily="34" charset="0"/>
            </a:endParaRPr>
          </a:p>
          <a:p>
            <a:r>
              <a:rPr lang="en-NZ" dirty="0">
                <a:latin typeface="Calibri" panose="020F0502020204030204" pitchFamily="34" charset="0"/>
              </a:rPr>
              <a:t>They can be :</a:t>
            </a:r>
          </a:p>
          <a:p>
            <a:r>
              <a:rPr lang="en-NZ" b="1" dirty="0">
                <a:latin typeface="Calibri" panose="020F0502020204030204" pitchFamily="34" charset="0"/>
              </a:rPr>
              <a:t>Acute</a:t>
            </a:r>
            <a:r>
              <a:rPr lang="en-NZ" dirty="0">
                <a:latin typeface="Calibri" panose="020F0502020204030204" pitchFamily="34" charset="0"/>
              </a:rPr>
              <a:t> – will kill you today</a:t>
            </a:r>
          </a:p>
          <a:p>
            <a:r>
              <a:rPr lang="en-NZ" b="1" dirty="0">
                <a:latin typeface="Calibri" panose="020F0502020204030204" pitchFamily="34" charset="0"/>
              </a:rPr>
              <a:t>Chronic</a:t>
            </a:r>
            <a:r>
              <a:rPr lang="en-NZ" dirty="0">
                <a:latin typeface="Calibri" panose="020F0502020204030204" pitchFamily="34" charset="0"/>
              </a:rPr>
              <a:t> – will kill you next year, or next decade</a:t>
            </a:r>
          </a:p>
          <a:p>
            <a:r>
              <a:rPr lang="en-NZ" b="1" dirty="0">
                <a:latin typeface="Calibri" panose="020F0502020204030204" pitchFamily="34" charset="0"/>
              </a:rPr>
              <a:t>Catastrophic</a:t>
            </a:r>
            <a:r>
              <a:rPr lang="en-NZ" dirty="0">
                <a:latin typeface="Calibri" panose="020F0502020204030204" pitchFamily="34" charset="0"/>
              </a:rPr>
              <a:t> – will kill you all</a:t>
            </a:r>
          </a:p>
          <a:p>
            <a:endParaRPr lang="en-NZ" dirty="0">
              <a:latin typeface="Calibri" panose="020F0502020204030204" pitchFamily="34" charset="0"/>
            </a:endParaRPr>
          </a:p>
          <a:p>
            <a:endParaRPr lang="en-NZ" dirty="0">
              <a:latin typeface="Calibri" panose="020F0502020204030204" pitchFamily="34" charset="0"/>
            </a:endParaRPr>
          </a:p>
          <a:p>
            <a:pPr algn="ctr"/>
            <a:r>
              <a:rPr lang="en-NZ" sz="2400" dirty="0">
                <a:effectLst/>
                <a:latin typeface="Calibri" panose="020F0502020204030204" pitchFamily="34" charset="0"/>
                <a:ea typeface="Calibri" panose="020F0502020204030204" pitchFamily="34" charset="0"/>
              </a:rPr>
              <a:t>We focus our effort ensuring the controls put in place for these risks are effective at keeping us safe.</a:t>
            </a:r>
          </a:p>
          <a:p>
            <a:endParaRPr lang="en-NZ" dirty="0"/>
          </a:p>
        </p:txBody>
      </p:sp>
    </p:spTree>
    <p:extLst>
      <p:ext uri="{BB962C8B-B14F-4D97-AF65-F5344CB8AC3E}">
        <p14:creationId xmlns:p14="http://schemas.microsoft.com/office/powerpoint/2010/main" val="100137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ECEC9-8412-A10E-D08B-B7E9FD150EE5}"/>
              </a:ext>
            </a:extLst>
          </p:cNvPr>
          <p:cNvPicPr>
            <a:picLocks noChangeAspect="1"/>
          </p:cNvPicPr>
          <p:nvPr/>
        </p:nvPicPr>
        <p:blipFill>
          <a:blip r:embed="rId2"/>
          <a:stretch>
            <a:fillRect/>
          </a:stretch>
        </p:blipFill>
        <p:spPr>
          <a:xfrm>
            <a:off x="0" y="5841585"/>
            <a:ext cx="12192000" cy="847843"/>
          </a:xfrm>
          <a:prstGeom prst="rect">
            <a:avLst/>
          </a:prstGeom>
        </p:spPr>
      </p:pic>
      <p:pic>
        <p:nvPicPr>
          <p:cNvPr id="3" name="Picture 2" descr="A blue and white poster with text&#10;&#10;Description automatically generated">
            <a:extLst>
              <a:ext uri="{FF2B5EF4-FFF2-40B4-BE49-F238E27FC236}">
                <a16:creationId xmlns:a16="http://schemas.microsoft.com/office/drawing/2014/main" id="{CD7484DF-2D05-70A0-3CC9-0BF3E71FD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98224" cy="6858000"/>
          </a:xfrm>
          <a:prstGeom prst="rect">
            <a:avLst/>
          </a:prstGeom>
        </p:spPr>
      </p:pic>
      <p:sp>
        <p:nvSpPr>
          <p:cNvPr id="4" name="Content Placeholder 1">
            <a:extLst>
              <a:ext uri="{FF2B5EF4-FFF2-40B4-BE49-F238E27FC236}">
                <a16:creationId xmlns:a16="http://schemas.microsoft.com/office/drawing/2014/main" id="{6A4793CA-5B41-05D1-B8F3-8D0513B69E89}"/>
              </a:ext>
            </a:extLst>
          </p:cNvPr>
          <p:cNvSpPr>
            <a:spLocks noGrp="1"/>
          </p:cNvSpPr>
          <p:nvPr>
            <p:ph sz="quarter" idx="10"/>
          </p:nvPr>
        </p:nvSpPr>
        <p:spPr>
          <a:xfrm>
            <a:off x="9698224" y="1423667"/>
            <a:ext cx="2493775" cy="2176267"/>
          </a:xfrm>
        </p:spPr>
        <p:txBody>
          <a:bodyPr/>
          <a:lstStyle/>
          <a:p>
            <a:r>
              <a:rPr lang="en-US" dirty="0"/>
              <a:t>Wellington Water’s Updated Critical Risks</a:t>
            </a:r>
            <a:endParaRPr lang="en-NZ" dirty="0"/>
          </a:p>
        </p:txBody>
      </p:sp>
    </p:spTree>
    <p:extLst>
      <p:ext uri="{BB962C8B-B14F-4D97-AF65-F5344CB8AC3E}">
        <p14:creationId xmlns:p14="http://schemas.microsoft.com/office/powerpoint/2010/main" val="354422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42137-EB28-0575-CA5E-8A02C944A785}"/>
              </a:ext>
            </a:extLst>
          </p:cNvPr>
          <p:cNvSpPr>
            <a:spLocks noGrp="1"/>
          </p:cNvSpPr>
          <p:nvPr>
            <p:ph sz="quarter" idx="10"/>
          </p:nvPr>
        </p:nvSpPr>
        <p:spPr/>
        <p:txBody>
          <a:bodyPr/>
          <a:lstStyle/>
          <a:p>
            <a:r>
              <a:rPr lang="en-US" dirty="0"/>
              <a:t>Life Saving Actions</a:t>
            </a:r>
            <a:endParaRPr lang="en-NZ" dirty="0"/>
          </a:p>
        </p:txBody>
      </p:sp>
      <p:sp>
        <p:nvSpPr>
          <p:cNvPr id="3" name="Text Placeholder 2">
            <a:extLst>
              <a:ext uri="{FF2B5EF4-FFF2-40B4-BE49-F238E27FC236}">
                <a16:creationId xmlns:a16="http://schemas.microsoft.com/office/drawing/2014/main" id="{CFEC446C-F7DE-E548-0932-4B557B9855D5}"/>
              </a:ext>
            </a:extLst>
          </p:cNvPr>
          <p:cNvSpPr>
            <a:spLocks noGrp="1"/>
          </p:cNvSpPr>
          <p:nvPr>
            <p:ph type="body" sz="quarter" idx="11"/>
          </p:nvPr>
        </p:nvSpPr>
        <p:spPr>
          <a:xfrm>
            <a:off x="401216" y="965372"/>
            <a:ext cx="10599576" cy="4701961"/>
          </a:xfrm>
        </p:spPr>
        <p:txBody>
          <a:bodyPr numCol="1">
            <a:normAutofit/>
          </a:bodyPr>
          <a:lstStyle/>
          <a:p>
            <a:r>
              <a:rPr lang="en-NZ" b="1" dirty="0">
                <a:latin typeface="Calibri" panose="020F0502020204030204" pitchFamily="34" charset="0"/>
              </a:rPr>
              <a:t>Why have Life Saving Actions?</a:t>
            </a:r>
          </a:p>
          <a:p>
            <a:endParaRPr lang="en-NZ" dirty="0"/>
          </a:p>
          <a:p>
            <a:r>
              <a:rPr lang="en-US" dirty="0"/>
              <a:t>Our life saving actions have been developed to help keep you safe and to protect you from serious, and life threating, injuries. They are important because they help control some of the most significant risks our people face. </a:t>
            </a:r>
          </a:p>
          <a:p>
            <a:endParaRPr lang="en-US" dirty="0"/>
          </a:p>
          <a:p>
            <a:r>
              <a:rPr lang="en-US" b="1" dirty="0"/>
              <a:t>They need to be followed by everyone, everywhere we work. </a:t>
            </a:r>
          </a:p>
        </p:txBody>
      </p:sp>
    </p:spTree>
    <p:extLst>
      <p:ext uri="{BB962C8B-B14F-4D97-AF65-F5344CB8AC3E}">
        <p14:creationId xmlns:p14="http://schemas.microsoft.com/office/powerpoint/2010/main" val="296297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9B8B38-4B68-9668-7CA9-D1E68CC53F36}"/>
              </a:ext>
            </a:extLst>
          </p:cNvPr>
          <p:cNvPicPr>
            <a:picLocks noChangeAspect="1"/>
          </p:cNvPicPr>
          <p:nvPr/>
        </p:nvPicPr>
        <p:blipFill>
          <a:blip r:embed="rId2"/>
          <a:stretch>
            <a:fillRect/>
          </a:stretch>
        </p:blipFill>
        <p:spPr>
          <a:xfrm>
            <a:off x="0" y="5694685"/>
            <a:ext cx="1334278" cy="1080360"/>
          </a:xfrm>
          <a:prstGeom prst="rect">
            <a:avLst/>
          </a:prstGeom>
        </p:spPr>
      </p:pic>
      <p:pic>
        <p:nvPicPr>
          <p:cNvPr id="8" name="Picture 7">
            <a:extLst>
              <a:ext uri="{FF2B5EF4-FFF2-40B4-BE49-F238E27FC236}">
                <a16:creationId xmlns:a16="http://schemas.microsoft.com/office/drawing/2014/main" id="{B9E0B5F8-128C-88F2-CDA0-ADDBA640E6C6}"/>
              </a:ext>
            </a:extLst>
          </p:cNvPr>
          <p:cNvPicPr>
            <a:picLocks noChangeAspect="1"/>
          </p:cNvPicPr>
          <p:nvPr/>
        </p:nvPicPr>
        <p:blipFill>
          <a:blip r:embed="rId2"/>
          <a:stretch>
            <a:fillRect/>
          </a:stretch>
        </p:blipFill>
        <p:spPr>
          <a:xfrm>
            <a:off x="10923036" y="5612799"/>
            <a:ext cx="1268964" cy="1162246"/>
          </a:xfrm>
          <a:prstGeom prst="rect">
            <a:avLst/>
          </a:prstGeom>
        </p:spPr>
      </p:pic>
      <p:pic>
        <p:nvPicPr>
          <p:cNvPr id="3" name="Picture 2" descr="A blue square with white text&#10;&#10;Description automatically generated with medium confidence">
            <a:extLst>
              <a:ext uri="{FF2B5EF4-FFF2-40B4-BE49-F238E27FC236}">
                <a16:creationId xmlns:a16="http://schemas.microsoft.com/office/drawing/2014/main" id="{92740FBD-2BBF-85CD-0767-772CF4D98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64" y="0"/>
            <a:ext cx="9698271" cy="6858000"/>
          </a:xfrm>
          <a:prstGeom prst="rect">
            <a:avLst/>
          </a:prstGeom>
        </p:spPr>
      </p:pic>
    </p:spTree>
    <p:extLst>
      <p:ext uri="{BB962C8B-B14F-4D97-AF65-F5344CB8AC3E}">
        <p14:creationId xmlns:p14="http://schemas.microsoft.com/office/powerpoint/2010/main" val="237219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95A72-E2B2-D021-A223-B1308B63AF43}"/>
              </a:ext>
            </a:extLst>
          </p:cNvPr>
          <p:cNvSpPr>
            <a:spLocks noGrp="1"/>
          </p:cNvSpPr>
          <p:nvPr>
            <p:ph sz="quarter" idx="10"/>
          </p:nvPr>
        </p:nvSpPr>
        <p:spPr/>
        <p:txBody>
          <a:bodyPr/>
          <a:lstStyle/>
          <a:p>
            <a:r>
              <a:rPr lang="en-NZ"/>
              <a:t>Wellbeing Calendar</a:t>
            </a:r>
          </a:p>
        </p:txBody>
      </p:sp>
      <p:pic>
        <p:nvPicPr>
          <p:cNvPr id="8" name="Picture 7">
            <a:extLst>
              <a:ext uri="{FF2B5EF4-FFF2-40B4-BE49-F238E27FC236}">
                <a16:creationId xmlns:a16="http://schemas.microsoft.com/office/drawing/2014/main" id="{AFE978D0-FD03-1EA9-810B-858032A1F3CF}"/>
              </a:ext>
            </a:extLst>
          </p:cNvPr>
          <p:cNvPicPr>
            <a:picLocks noChangeAspect="1"/>
          </p:cNvPicPr>
          <p:nvPr/>
        </p:nvPicPr>
        <p:blipFill>
          <a:blip r:embed="rId2"/>
          <a:stretch>
            <a:fillRect/>
          </a:stretch>
        </p:blipFill>
        <p:spPr>
          <a:xfrm>
            <a:off x="9470571" y="32659"/>
            <a:ext cx="2712098" cy="6713375"/>
          </a:xfrm>
          <a:prstGeom prst="rect">
            <a:avLst/>
          </a:prstGeom>
        </p:spPr>
      </p:pic>
      <p:pic>
        <p:nvPicPr>
          <p:cNvPr id="3" name="Picture 2" descr="A calendar with text and images&#10;&#10;Description automatically generated">
            <a:extLst>
              <a:ext uri="{FF2B5EF4-FFF2-40B4-BE49-F238E27FC236}">
                <a16:creationId xmlns:a16="http://schemas.microsoft.com/office/drawing/2014/main" id="{CDAFF651-296C-C7DF-1801-0729BEF2B4C5}"/>
              </a:ext>
            </a:extLst>
          </p:cNvPr>
          <p:cNvPicPr>
            <a:picLocks noChangeAspect="1"/>
          </p:cNvPicPr>
          <p:nvPr/>
        </p:nvPicPr>
        <p:blipFill>
          <a:blip r:embed="rId3"/>
          <a:stretch>
            <a:fillRect/>
          </a:stretch>
        </p:blipFill>
        <p:spPr>
          <a:xfrm>
            <a:off x="-1621" y="-12357"/>
            <a:ext cx="9728828" cy="6883464"/>
          </a:xfrm>
          <a:prstGeom prst="rect">
            <a:avLst/>
          </a:prstGeom>
        </p:spPr>
      </p:pic>
    </p:spTree>
    <p:extLst>
      <p:ext uri="{BB962C8B-B14F-4D97-AF65-F5344CB8AC3E}">
        <p14:creationId xmlns:p14="http://schemas.microsoft.com/office/powerpoint/2010/main" val="403099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2"/>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2"/>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3"/>
          <a:stretch>
            <a:fillRect/>
          </a:stretch>
        </p:blipFill>
        <p:spPr>
          <a:xfrm>
            <a:off x="7828941" y="0"/>
            <a:ext cx="4363059" cy="1047896"/>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4" y="1047896"/>
            <a:ext cx="10928007" cy="4922693"/>
          </a:xfrm>
        </p:spPr>
        <p:txBody>
          <a:bodyPr numCol="1">
            <a:normAutofit fontScale="92500" lnSpcReduction="20000"/>
          </a:bodyPr>
          <a:lstStyle/>
          <a:p>
            <a:pPr algn="l" fontAlgn="base"/>
            <a:r>
              <a:rPr lang="en-US">
                <a:solidFill>
                  <a:srgbClr val="272725"/>
                </a:solidFill>
                <a:hlinkClick r:id="rId4"/>
              </a:rPr>
              <a:t>An unsafe machine cost a worker his arm</a:t>
            </a:r>
            <a:endParaRPr lang="en-US" b="0" i="0">
              <a:solidFill>
                <a:srgbClr val="272725"/>
              </a:solidFill>
              <a:effectLst/>
            </a:endParaRPr>
          </a:p>
          <a:p>
            <a:pPr marL="342900" indent="-342900" algn="l" fontAlgn="base">
              <a:buFont typeface="Arial" panose="020B0604020202020204" pitchFamily="34" charset="0"/>
              <a:buChar char="•"/>
            </a:pPr>
            <a:r>
              <a:rPr lang="en-US" sz="2000">
                <a:latin typeface="Calibri"/>
                <a:cs typeface="Arial"/>
              </a:rPr>
              <a:t>A worker was cleaning a conveyor belt when he went to pick up a dropped tool, his right arm was grabbed by the rollers which pulled him into the machine. </a:t>
            </a:r>
          </a:p>
          <a:p>
            <a:pPr marL="342900" indent="-342900" algn="l" fontAlgn="base">
              <a:buFont typeface="Arial" panose="020B0604020202020204" pitchFamily="34" charset="0"/>
              <a:buChar char="•"/>
            </a:pPr>
            <a:r>
              <a:rPr lang="en-US" sz="2000">
                <a:latin typeface="Calibri"/>
                <a:cs typeface="Arial"/>
              </a:rPr>
              <a:t>A WorkSafe investigation found the conveyor’s off switch was located in the next warehouse, and its emergency stop switch was completely disconnected and non-functional</a:t>
            </a:r>
          </a:p>
          <a:p>
            <a:pPr marL="342900" indent="-342900" algn="l" fontAlgn="base">
              <a:buFont typeface="Arial" panose="020B0604020202020204" pitchFamily="34" charset="0"/>
              <a:buChar char="•"/>
            </a:pPr>
            <a:r>
              <a:rPr lang="en-US" sz="2000">
                <a:latin typeface="Calibri"/>
                <a:cs typeface="Arial"/>
              </a:rPr>
              <a:t>Although a business might have standard operating procedures for machinery while it’s in use, it’s critical to think about how that extends to cleaning and maintenance too</a:t>
            </a:r>
          </a:p>
          <a:p>
            <a:pPr marL="342900" indent="-342900" algn="l" fontAlgn="base">
              <a:buFont typeface="Arial" panose="020B0604020202020204" pitchFamily="34" charset="0"/>
              <a:buChar char="•"/>
            </a:pPr>
            <a:r>
              <a:rPr lang="en-US" sz="2000">
                <a:latin typeface="Calibri"/>
                <a:cs typeface="Arial"/>
              </a:rPr>
              <a:t>Tragically, surgeons could not reattach his arm and he remains off work.</a:t>
            </a:r>
          </a:p>
          <a:p>
            <a:pPr algn="l" fontAlgn="base"/>
            <a:endParaRPr lang="en-US" sz="2000">
              <a:latin typeface="Calibri"/>
              <a:cs typeface="Arial"/>
            </a:endParaRPr>
          </a:p>
          <a:p>
            <a:r>
              <a:rPr lang="en-US" i="0">
                <a:solidFill>
                  <a:srgbClr val="272725"/>
                </a:solidFill>
                <a:effectLst/>
                <a:hlinkClick r:id="rId5"/>
              </a:rPr>
              <a:t>Father of two loses his life after the van he was travelling in was struck by a runaway trailer</a:t>
            </a:r>
            <a:endParaRPr lang="en-US" i="0">
              <a:solidFill>
                <a:srgbClr val="272725"/>
              </a:solidFill>
              <a:effectLst/>
            </a:endParaRPr>
          </a:p>
          <a:p>
            <a:pPr marL="342900" indent="-342900">
              <a:buFont typeface="Arial" panose="020B0604020202020204" pitchFamily="34" charset="0"/>
              <a:buChar char="•"/>
            </a:pPr>
            <a:r>
              <a:rPr lang="en-US" sz="2000">
                <a:latin typeface="Calibri"/>
                <a:cs typeface="Arial"/>
              </a:rPr>
              <a:t>A man was killed when a trailer detached from a vehicle and struck his van</a:t>
            </a:r>
          </a:p>
          <a:p>
            <a:pPr marL="342900" indent="-342900">
              <a:buFont typeface="Arial" panose="020B0604020202020204" pitchFamily="34" charset="0"/>
              <a:buChar char="•"/>
            </a:pPr>
            <a:r>
              <a:rPr lang="en-US" sz="2000">
                <a:latin typeface="Calibri"/>
                <a:cs typeface="Arial"/>
              </a:rPr>
              <a:t>A WorkSafe investigation found the locking handle on the trailer was not engaged, and the trailer’s safety chain was not connected to the vehicle.</a:t>
            </a:r>
          </a:p>
          <a:p>
            <a:pPr marL="342900" indent="-342900">
              <a:buFont typeface="Arial" panose="020B0604020202020204" pitchFamily="34" charset="0"/>
              <a:buChar char="•"/>
            </a:pPr>
            <a:r>
              <a:rPr lang="en-US" sz="2000">
                <a:latin typeface="Calibri"/>
                <a:cs typeface="Arial"/>
              </a:rPr>
              <a:t>The businesses did not have systems to ensure vehicles were kept in good working order, or systems to ensure drivers visually checked their vehicles before use.</a:t>
            </a:r>
          </a:p>
          <a:p>
            <a:pPr marL="342900" indent="-342900">
              <a:buFont typeface="Arial" panose="020B0604020202020204" pitchFamily="34" charset="0"/>
              <a:buChar char="•"/>
            </a:pPr>
            <a:r>
              <a:rPr lang="en-US" sz="2000">
                <a:latin typeface="Calibri"/>
                <a:cs typeface="Arial"/>
              </a:rPr>
              <a:t>WorkSafe also found staff had inadequate information, training, instruction, supervision, and experience to safely use the company vehicles and trailers</a:t>
            </a:r>
          </a:p>
          <a:p>
            <a:pPr algn="l" fontAlgn="base"/>
            <a:endParaRPr lang="en-US" sz="2000">
              <a:latin typeface="Calibri"/>
              <a:cs typeface="Arial"/>
            </a:endParaRPr>
          </a:p>
        </p:txBody>
      </p:sp>
    </p:spTree>
    <p:extLst>
      <p:ext uri="{BB962C8B-B14F-4D97-AF65-F5344CB8AC3E}">
        <p14:creationId xmlns:p14="http://schemas.microsoft.com/office/powerpoint/2010/main" val="16140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AutoNum type="arabicPeriod"/>
            </a:pPr>
            <a:r>
              <a:rPr lang="en-NZ" dirty="0"/>
              <a:t>Sharing Something Goods</a:t>
            </a:r>
          </a:p>
          <a:p>
            <a:pPr marL="457200" indent="-457200">
              <a:buFontTx/>
              <a:buAutoNum type="arabicPeriod"/>
            </a:pPr>
            <a:r>
              <a:rPr lang="en-NZ" dirty="0"/>
              <a:t>Critical Risk Stats</a:t>
            </a:r>
          </a:p>
          <a:p>
            <a:pPr marL="457200" indent="-457200">
              <a:buAutoNum type="arabicPeriod"/>
            </a:pPr>
            <a:r>
              <a:rPr lang="en-NZ" dirty="0"/>
              <a:t>Safety topic of the month</a:t>
            </a:r>
          </a:p>
          <a:p>
            <a:pPr marL="457200" indent="-457200">
              <a:buAutoNum type="arabicPeriod"/>
            </a:pPr>
            <a:r>
              <a:rPr lang="en-NZ" dirty="0"/>
              <a:t>Updated Critical Risks </a:t>
            </a:r>
          </a:p>
          <a:p>
            <a:pPr marL="457200" indent="-457200">
              <a:buAutoNum type="arabicPeriod"/>
            </a:pPr>
            <a:r>
              <a:rPr lang="en-NZ" dirty="0"/>
              <a:t>New Life Saving Actions</a:t>
            </a:r>
          </a:p>
          <a:p>
            <a:pPr marL="457200" indent="-457200">
              <a:buAutoNum type="arabicPeriod"/>
            </a:pPr>
            <a:r>
              <a:rPr lang="en-NZ" dirty="0"/>
              <a:t>Wellbeing </a:t>
            </a:r>
          </a:p>
          <a:p>
            <a:pPr marL="457200" indent="-457200">
              <a:buAutoNum type="arabicPeriod"/>
            </a:pPr>
            <a:r>
              <a:rPr lang="en-NZ" dirty="0"/>
              <a:t>WorkSafe updates</a:t>
            </a:r>
          </a:p>
        </p:txBody>
      </p:sp>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20FB8-E7F3-7FCA-9189-D51C3FA7D196}"/>
              </a:ext>
            </a:extLst>
          </p:cNvPr>
          <p:cNvSpPr>
            <a:spLocks noGrp="1"/>
          </p:cNvSpPr>
          <p:nvPr>
            <p:ph sz="quarter" idx="10"/>
          </p:nvPr>
        </p:nvSpPr>
        <p:spPr/>
        <p:txBody>
          <a:bodyPr/>
          <a:lstStyle/>
          <a:p>
            <a:r>
              <a:rPr lang="en-US"/>
              <a:t>Something Good</a:t>
            </a:r>
            <a:endParaRPr lang="en-NZ"/>
          </a:p>
        </p:txBody>
      </p:sp>
      <p:sp>
        <p:nvSpPr>
          <p:cNvPr id="4" name="Text Placeholder 3">
            <a:extLst>
              <a:ext uri="{FF2B5EF4-FFF2-40B4-BE49-F238E27FC236}">
                <a16:creationId xmlns:a16="http://schemas.microsoft.com/office/drawing/2014/main" id="{5AB08F14-8C7F-AC96-61FF-EBB08D2C4C53}"/>
              </a:ext>
            </a:extLst>
          </p:cNvPr>
          <p:cNvSpPr>
            <a:spLocks noGrp="1"/>
          </p:cNvSpPr>
          <p:nvPr>
            <p:ph type="body" sz="quarter" idx="11"/>
          </p:nvPr>
        </p:nvSpPr>
        <p:spPr>
          <a:xfrm>
            <a:off x="626934" y="1226744"/>
            <a:ext cx="8691237" cy="646331"/>
          </a:xfrm>
        </p:spPr>
        <p:txBody>
          <a:bodyPr numCol="1">
            <a:normAutofit/>
          </a:bodyPr>
          <a:lstStyle/>
          <a:p>
            <a:r>
              <a:rPr lang="en-US" sz="1800"/>
              <a:t>We’ve received several reports of sites proactively looking after their teams’ fatigue and well-being which is great to hear, keep it up!</a:t>
            </a:r>
          </a:p>
        </p:txBody>
      </p:sp>
      <p:pic>
        <p:nvPicPr>
          <p:cNvPr id="10" name="Picture 9">
            <a:extLst>
              <a:ext uri="{FF2B5EF4-FFF2-40B4-BE49-F238E27FC236}">
                <a16:creationId xmlns:a16="http://schemas.microsoft.com/office/drawing/2014/main" id="{19CD74D6-C2DD-5810-0946-E62A24745A3F}"/>
              </a:ext>
            </a:extLst>
          </p:cNvPr>
          <p:cNvPicPr>
            <a:picLocks noChangeAspect="1"/>
          </p:cNvPicPr>
          <p:nvPr/>
        </p:nvPicPr>
        <p:blipFill>
          <a:blip r:embed="rId2"/>
          <a:stretch>
            <a:fillRect/>
          </a:stretch>
        </p:blipFill>
        <p:spPr>
          <a:xfrm>
            <a:off x="9308832" y="2885753"/>
            <a:ext cx="2463538" cy="2214609"/>
          </a:xfrm>
          <a:prstGeom prst="rect">
            <a:avLst/>
          </a:prstGeom>
        </p:spPr>
      </p:pic>
      <p:sp>
        <p:nvSpPr>
          <p:cNvPr id="3" name="TextBox 2">
            <a:extLst>
              <a:ext uri="{FF2B5EF4-FFF2-40B4-BE49-F238E27FC236}">
                <a16:creationId xmlns:a16="http://schemas.microsoft.com/office/drawing/2014/main" id="{09CEB08A-5E28-8A75-C062-5A97C171B687}"/>
              </a:ext>
            </a:extLst>
          </p:cNvPr>
          <p:cNvSpPr txBox="1"/>
          <p:nvPr/>
        </p:nvSpPr>
        <p:spPr>
          <a:xfrm>
            <a:off x="9430944" y="5100362"/>
            <a:ext cx="2841669" cy="738664"/>
          </a:xfrm>
          <a:prstGeom prst="rect">
            <a:avLst/>
          </a:prstGeom>
          <a:noFill/>
        </p:spPr>
        <p:txBody>
          <a:bodyPr wrap="square" rtlCol="0">
            <a:spAutoFit/>
          </a:bodyPr>
          <a:lstStyle/>
          <a:p>
            <a:r>
              <a:rPr lang="en-US" sz="1400" i="1">
                <a:solidFill>
                  <a:srgbClr val="0A5075"/>
                </a:solidFill>
              </a:rPr>
              <a:t>If you have any cool stories to share, please send them to safe@wellingtonwater.co.nz</a:t>
            </a:r>
            <a:endParaRPr lang="en-NZ" sz="1400" i="1">
              <a:solidFill>
                <a:srgbClr val="0A5075"/>
              </a:solidFill>
            </a:endParaRPr>
          </a:p>
        </p:txBody>
      </p:sp>
      <p:sp>
        <p:nvSpPr>
          <p:cNvPr id="5" name="TextBox 4">
            <a:extLst>
              <a:ext uri="{FF2B5EF4-FFF2-40B4-BE49-F238E27FC236}">
                <a16:creationId xmlns:a16="http://schemas.microsoft.com/office/drawing/2014/main" id="{1AA976D7-8090-181E-6489-17612EEFD366}"/>
              </a:ext>
            </a:extLst>
          </p:cNvPr>
          <p:cNvSpPr txBox="1"/>
          <p:nvPr/>
        </p:nvSpPr>
        <p:spPr>
          <a:xfrm>
            <a:off x="475861" y="1464906"/>
            <a:ext cx="184731" cy="369332"/>
          </a:xfrm>
          <a:prstGeom prst="rect">
            <a:avLst/>
          </a:prstGeom>
          <a:noFill/>
        </p:spPr>
        <p:txBody>
          <a:bodyPr wrap="none" rtlCol="0">
            <a:spAutoFit/>
          </a:bodyPr>
          <a:lstStyle/>
          <a:p>
            <a:endParaRPr lang="en-NZ"/>
          </a:p>
        </p:txBody>
      </p:sp>
      <p:sp>
        <p:nvSpPr>
          <p:cNvPr id="7" name="TextBox 6">
            <a:extLst>
              <a:ext uri="{FF2B5EF4-FFF2-40B4-BE49-F238E27FC236}">
                <a16:creationId xmlns:a16="http://schemas.microsoft.com/office/drawing/2014/main" id="{CAAA5AC6-A3DE-758F-FFC9-BBB3D54558FA}"/>
              </a:ext>
            </a:extLst>
          </p:cNvPr>
          <p:cNvSpPr txBox="1"/>
          <p:nvPr/>
        </p:nvSpPr>
        <p:spPr>
          <a:xfrm>
            <a:off x="626934" y="2523750"/>
            <a:ext cx="8910128" cy="646331"/>
          </a:xfrm>
          <a:prstGeom prst="rect">
            <a:avLst/>
          </a:prstGeom>
          <a:noFill/>
        </p:spPr>
        <p:txBody>
          <a:bodyPr wrap="square">
            <a:spAutoFit/>
          </a:bodyPr>
          <a:lstStyle/>
          <a:p>
            <a:r>
              <a:rPr lang="en-NZ"/>
              <a:t>A team recently pressed pause on a job, where a water leak had possibly caused a slip, so it could get escalated and reassessed by an engineer.  </a:t>
            </a:r>
          </a:p>
        </p:txBody>
      </p:sp>
      <p:sp>
        <p:nvSpPr>
          <p:cNvPr id="9" name="TextBox 8">
            <a:extLst>
              <a:ext uri="{FF2B5EF4-FFF2-40B4-BE49-F238E27FC236}">
                <a16:creationId xmlns:a16="http://schemas.microsoft.com/office/drawing/2014/main" id="{6FA31864-A427-D991-FC8D-2120FBE1B9B6}"/>
              </a:ext>
            </a:extLst>
          </p:cNvPr>
          <p:cNvSpPr txBox="1"/>
          <p:nvPr/>
        </p:nvSpPr>
        <p:spPr>
          <a:xfrm>
            <a:off x="660592" y="3820756"/>
            <a:ext cx="7855215" cy="923330"/>
          </a:xfrm>
          <a:prstGeom prst="rect">
            <a:avLst/>
          </a:prstGeom>
          <a:noFill/>
        </p:spPr>
        <p:txBody>
          <a:bodyPr wrap="square">
            <a:spAutoFit/>
          </a:bodyPr>
          <a:lstStyle/>
          <a:p>
            <a:r>
              <a:rPr lang="en-NZ"/>
              <a:t>One of our team received a call from a customer who was very impressed with a P1 drinking water job which was described as a fountain outside her house and she was delighted at how quickly it was fixed</a:t>
            </a:r>
          </a:p>
        </p:txBody>
      </p:sp>
      <p:pic>
        <p:nvPicPr>
          <p:cNvPr id="5122" name="Picture 2" descr="Year 6 Easter Holiday Work – Broad Heath Primary School">
            <a:extLst>
              <a:ext uri="{FF2B5EF4-FFF2-40B4-BE49-F238E27FC236}">
                <a16:creationId xmlns:a16="http://schemas.microsoft.com/office/drawing/2014/main" id="{5ED9131E-FAD4-7F3E-D1A8-51002BA41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832" y="26326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October</a:t>
            </a:r>
          </a:p>
        </p:txBody>
      </p:sp>
      <p:sp>
        <p:nvSpPr>
          <p:cNvPr id="3" name="Text Placeholder 2"/>
          <p:cNvSpPr>
            <a:spLocks noGrp="1"/>
          </p:cNvSpPr>
          <p:nvPr>
            <p:ph type="body" sz="quarter" idx="11"/>
          </p:nvPr>
        </p:nvSpPr>
        <p:spPr>
          <a:xfrm>
            <a:off x="262096" y="1125274"/>
            <a:ext cx="4645572" cy="4598989"/>
          </a:xfrm>
        </p:spPr>
        <p:txBody>
          <a:bodyPr numCol="1">
            <a:norm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In October there were 59 reported critical risk related incidents, this is a decrease from </a:t>
            </a:r>
            <a:br>
              <a:rPr kumimoji="0" lang="en-NZ" sz="1800" b="0" i="0" u="none" strike="noStrike" kern="0" cap="none" spc="0" normalizeH="0" baseline="0" noProof="0">
                <a:ln>
                  <a:noFill/>
                </a:ln>
                <a:solidFill>
                  <a:srgbClr val="005F86"/>
                </a:solidFill>
                <a:effectLst/>
                <a:uLnTx/>
                <a:uFillTx/>
                <a:latin typeface="+mn-lt"/>
                <a:ea typeface="+mn-ea"/>
                <a:cs typeface="+mn-cs"/>
              </a:rPr>
            </a:br>
            <a:r>
              <a:rPr kumimoji="0" lang="en-NZ" sz="1800" b="0" i="0" u="none" strike="noStrike" kern="0" cap="none" spc="0" normalizeH="0" baseline="0" noProof="0">
                <a:ln>
                  <a:noFill/>
                </a:ln>
                <a:solidFill>
                  <a:srgbClr val="005F86"/>
                </a:solidFill>
                <a:effectLst/>
                <a:uLnTx/>
                <a:uFillTx/>
                <a:latin typeface="+mn-lt"/>
                <a:ea typeface="+mn-ea"/>
                <a:cs typeface="+mn-cs"/>
              </a:rPr>
              <a:t>September (49) and from October 2022 (80)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800" kern="0">
              <a:solidFill>
                <a:srgbClr val="005F86"/>
              </a:solidFill>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a:ln>
                  <a:noFill/>
                </a:ln>
                <a:solidFill>
                  <a:srgbClr val="005F86"/>
                </a:solidFill>
                <a:effectLst/>
                <a:uLnTx/>
                <a:uFillTx/>
                <a:latin typeface="+mn-lt"/>
                <a:ea typeface="+mn-ea"/>
                <a:cs typeface="+mn-cs"/>
              </a:rPr>
              <a:t>Traffic/Pedestrian Movement is our highest reported critical risk this month with 20 reports, followed by at Working with/near Services at 14 and Vehicles/Mobile Equipment at 12.</a:t>
            </a:r>
            <a:endParaRPr kumimoji="0" lang="en-NZ" sz="1800" b="0" i="0" u="none" strike="noStrike" kern="0" cap="none" spc="0" normalizeH="0" baseline="0" noProof="0">
              <a:ln>
                <a:noFill/>
              </a:ln>
              <a:solidFill>
                <a:srgbClr val="005F86"/>
              </a:solidFill>
              <a:effectLst/>
              <a:uLnTx/>
              <a:uFillTx/>
              <a:latin typeface="+mn-lt"/>
              <a:ea typeface="+mn-ea"/>
              <a:cs typeface="+mn-cs"/>
            </a:endParaRPr>
          </a:p>
          <a:p>
            <a:endParaRPr lang="en-NZ"/>
          </a:p>
        </p:txBody>
      </p:sp>
      <p:sp>
        <p:nvSpPr>
          <p:cNvPr id="5" name="TextBox 4">
            <a:extLst>
              <a:ext uri="{FF2B5EF4-FFF2-40B4-BE49-F238E27FC236}">
                <a16:creationId xmlns:a16="http://schemas.microsoft.com/office/drawing/2014/main" id="{D9F7DE2D-FD9A-E4D4-2382-D65FD849E02A}"/>
              </a:ext>
            </a:extLst>
          </p:cNvPr>
          <p:cNvSpPr txBox="1"/>
          <p:nvPr/>
        </p:nvSpPr>
        <p:spPr>
          <a:xfrm>
            <a:off x="1054964" y="5149048"/>
            <a:ext cx="3059836" cy="430887"/>
          </a:xfrm>
          <a:prstGeom prst="rect">
            <a:avLst/>
          </a:prstGeom>
          <a:noFill/>
        </p:spPr>
        <p:txBody>
          <a:bodyPr wrap="square" rtlCol="0">
            <a:spAutoFit/>
          </a:bodyPr>
          <a:lstStyle/>
          <a:p>
            <a:pPr algn="ctr"/>
            <a:r>
              <a:rPr lang="en-US" sz="1100"/>
              <a:t>If you’re interested in seeing other stats please let us know!</a:t>
            </a:r>
            <a:endParaRPr lang="en-NZ" sz="1100"/>
          </a:p>
        </p:txBody>
      </p:sp>
      <p:graphicFrame>
        <p:nvGraphicFramePr>
          <p:cNvPr id="6" name="Chart 5">
            <a:extLst>
              <a:ext uri="{FF2B5EF4-FFF2-40B4-BE49-F238E27FC236}">
                <a16:creationId xmlns:a16="http://schemas.microsoft.com/office/drawing/2014/main" id="{B7CF335F-165B-FF0B-8E94-D3E35DC1E5C4}"/>
              </a:ext>
            </a:extLst>
          </p:cNvPr>
          <p:cNvGraphicFramePr>
            <a:graphicFrameLocks/>
          </p:cNvGraphicFramePr>
          <p:nvPr>
            <p:extLst>
              <p:ext uri="{D42A27DB-BD31-4B8C-83A1-F6EECF244321}">
                <p14:modId xmlns:p14="http://schemas.microsoft.com/office/powerpoint/2010/main" val="955058777"/>
              </p:ext>
            </p:extLst>
          </p:nvPr>
        </p:nvGraphicFramePr>
        <p:xfrm>
          <a:off x="5167131" y="992719"/>
          <a:ext cx="6873875" cy="486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Drugs and Alcohol</a:t>
            </a:r>
          </a:p>
          <a:p>
            <a:endParaRPr lang="en-NZ"/>
          </a:p>
        </p:txBody>
      </p:sp>
    </p:spTree>
    <p:extLst>
      <p:ext uri="{BB962C8B-B14F-4D97-AF65-F5344CB8AC3E}">
        <p14:creationId xmlns:p14="http://schemas.microsoft.com/office/powerpoint/2010/main" val="15625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eavy Machinery - Male 30">
            <a:hlinkClick r:id="" action="ppaction://media"/>
            <a:extLst>
              <a:ext uri="{FF2B5EF4-FFF2-40B4-BE49-F238E27FC236}">
                <a16:creationId xmlns:a16="http://schemas.microsoft.com/office/drawing/2014/main" id="{0E4706CD-A9B3-A81B-38EF-E49220759CD4}"/>
              </a:ext>
            </a:extLst>
          </p:cNvPr>
          <p:cNvPicPr>
            <a:picLocks noRot="1" noChangeAspect="1"/>
          </p:cNvPicPr>
          <p:nvPr>
            <a:videoFile r:link="rId1"/>
          </p:nvPr>
        </p:nvPicPr>
        <p:blipFill>
          <a:blip r:embed="rId3"/>
          <a:stretch>
            <a:fillRect/>
          </a:stretch>
        </p:blipFill>
        <p:spPr>
          <a:xfrm>
            <a:off x="-93306" y="-67958"/>
            <a:ext cx="12285306" cy="6941198"/>
          </a:xfrm>
          <a:prstGeom prst="rect">
            <a:avLst/>
          </a:prstGeom>
        </p:spPr>
      </p:pic>
    </p:spTree>
    <p:extLst>
      <p:ext uri="{BB962C8B-B14F-4D97-AF65-F5344CB8AC3E}">
        <p14:creationId xmlns:p14="http://schemas.microsoft.com/office/powerpoint/2010/main" val="28404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Drugs and Alcohol</a:t>
            </a:r>
            <a:endParaRPr lang="en-NZ"/>
          </a:p>
        </p:txBody>
      </p:sp>
      <p:sp>
        <p:nvSpPr>
          <p:cNvPr id="4" name="TextBox 3">
            <a:extLst>
              <a:ext uri="{FF2B5EF4-FFF2-40B4-BE49-F238E27FC236}">
                <a16:creationId xmlns:a16="http://schemas.microsoft.com/office/drawing/2014/main" id="{1A22024E-459D-1636-5336-35A65746C7CA}"/>
              </a:ext>
            </a:extLst>
          </p:cNvPr>
          <p:cNvSpPr txBox="1"/>
          <p:nvPr/>
        </p:nvSpPr>
        <p:spPr>
          <a:xfrm>
            <a:off x="397484" y="1320752"/>
            <a:ext cx="6511316" cy="2031325"/>
          </a:xfrm>
          <a:prstGeom prst="rect">
            <a:avLst/>
          </a:prstGeom>
          <a:noFill/>
        </p:spPr>
        <p:txBody>
          <a:bodyPr wrap="square">
            <a:spAutoFit/>
          </a:bodyPr>
          <a:lstStyle/>
          <a:p>
            <a:pPr algn="l"/>
            <a:r>
              <a:rPr lang="en-US" dirty="0"/>
              <a:t>Alcohol and drug use can affect a person while they’re impaired, and in the days following.</a:t>
            </a:r>
          </a:p>
          <a:p>
            <a:pPr algn="l"/>
            <a:endParaRPr lang="en-US" dirty="0"/>
          </a:p>
          <a:p>
            <a:pPr algn="l"/>
            <a:r>
              <a:rPr lang="en-US" dirty="0"/>
              <a:t>Nursing a hangover, coming down from drugs, or simply being exhausted after a big weekend can impact a person’s ability to concentrate, react quickly, and make good decisions at work and at home.</a:t>
            </a:r>
          </a:p>
        </p:txBody>
      </p:sp>
      <p:pic>
        <p:nvPicPr>
          <p:cNvPr id="1026" name="Picture 2">
            <a:extLst>
              <a:ext uri="{FF2B5EF4-FFF2-40B4-BE49-F238E27FC236}">
                <a16:creationId xmlns:a16="http://schemas.microsoft.com/office/drawing/2014/main" id="{3661A7B6-DB6F-33E7-A643-631CCA86A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409" y="1938798"/>
            <a:ext cx="4470607" cy="2980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D80E9-E441-5958-9622-56405603D0EC}"/>
              </a:ext>
            </a:extLst>
          </p:cNvPr>
          <p:cNvSpPr txBox="1"/>
          <p:nvPr/>
        </p:nvSpPr>
        <p:spPr>
          <a:xfrm>
            <a:off x="397484" y="3531149"/>
            <a:ext cx="6511316" cy="923330"/>
          </a:xfrm>
          <a:prstGeom prst="rect">
            <a:avLst/>
          </a:prstGeom>
          <a:noFill/>
        </p:spPr>
        <p:txBody>
          <a:bodyPr wrap="square">
            <a:spAutoFit/>
          </a:bodyPr>
          <a:lstStyle/>
          <a:p>
            <a:r>
              <a:rPr lang="en-US" dirty="0"/>
              <a:t>This reduced performance can lead to mistakes that can cause serious injury – impacting not only the person affected by alcohol and other drugs but their co-workers too</a:t>
            </a:r>
            <a:endParaRPr lang="en-US" b="0" i="0" dirty="0">
              <a:solidFill>
                <a:srgbClr val="262626"/>
              </a:solidFill>
              <a:effectLst/>
              <a:latin typeface="GT-Walsheim"/>
            </a:endParaRPr>
          </a:p>
        </p:txBody>
      </p:sp>
      <p:pic>
        <p:nvPicPr>
          <p:cNvPr id="8" name="Picture 7">
            <a:extLst>
              <a:ext uri="{FF2B5EF4-FFF2-40B4-BE49-F238E27FC236}">
                <a16:creationId xmlns:a16="http://schemas.microsoft.com/office/drawing/2014/main" id="{9591952B-6CE4-BBEE-2EC4-2D342496EB86}"/>
              </a:ext>
            </a:extLst>
          </p:cNvPr>
          <p:cNvPicPr>
            <a:picLocks noChangeAspect="1"/>
          </p:cNvPicPr>
          <p:nvPr/>
        </p:nvPicPr>
        <p:blipFill>
          <a:blip r:embed="rId3"/>
          <a:stretch>
            <a:fillRect/>
          </a:stretch>
        </p:blipFill>
        <p:spPr>
          <a:xfrm>
            <a:off x="4348117" y="4534844"/>
            <a:ext cx="3039292" cy="1360125"/>
          </a:xfrm>
          <a:prstGeom prst="rect">
            <a:avLst/>
          </a:prstGeom>
        </p:spPr>
      </p:pic>
    </p:spTree>
    <p:extLst>
      <p:ext uri="{BB962C8B-B14F-4D97-AF65-F5344CB8AC3E}">
        <p14:creationId xmlns:p14="http://schemas.microsoft.com/office/powerpoint/2010/main" val="217660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38BD154-140F-5195-1398-4B413EE2A06F}"/>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946400"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Drugs and Alcohol</a:t>
            </a:r>
            <a:endParaRPr lang="en-NZ"/>
          </a:p>
        </p:txBody>
      </p:sp>
      <p:sp>
        <p:nvSpPr>
          <p:cNvPr id="4" name="TextBox 3">
            <a:extLst>
              <a:ext uri="{FF2B5EF4-FFF2-40B4-BE49-F238E27FC236}">
                <a16:creationId xmlns:a16="http://schemas.microsoft.com/office/drawing/2014/main" id="{1A22024E-459D-1636-5336-35A65746C7CA}"/>
              </a:ext>
            </a:extLst>
          </p:cNvPr>
          <p:cNvSpPr txBox="1"/>
          <p:nvPr/>
        </p:nvSpPr>
        <p:spPr>
          <a:xfrm>
            <a:off x="548174" y="949890"/>
            <a:ext cx="10624923" cy="4247317"/>
          </a:xfrm>
          <a:prstGeom prst="rect">
            <a:avLst/>
          </a:prstGeom>
          <a:noFill/>
        </p:spPr>
        <p:txBody>
          <a:bodyPr wrap="square">
            <a:spAutoFit/>
          </a:bodyPr>
          <a:lstStyle/>
          <a:p>
            <a:pPr algn="l"/>
            <a:r>
              <a:rPr lang="en-US" b="1"/>
              <a:t>What about prescription drugs?</a:t>
            </a:r>
          </a:p>
          <a:p>
            <a:pPr algn="l"/>
            <a:endParaRPr lang="en-US"/>
          </a:p>
          <a:p>
            <a:pPr algn="l"/>
            <a:r>
              <a:rPr lang="en-US"/>
              <a:t>Prescribed medication may have side effects, or if used incorrectly or mixed, it can impact your performance and compromise workplace safety.</a:t>
            </a:r>
          </a:p>
          <a:p>
            <a:pPr algn="l"/>
            <a:endParaRPr lang="en-US"/>
          </a:p>
          <a:p>
            <a:pPr algn="l"/>
            <a:r>
              <a:rPr lang="en-US"/>
              <a:t>These risks can increase if workers:</a:t>
            </a:r>
          </a:p>
          <a:p>
            <a:pPr algn="l"/>
            <a:endParaRPr lang="en-US"/>
          </a:p>
          <a:p>
            <a:pPr marL="285750" indent="-285750" algn="l">
              <a:buFont typeface="Arial" panose="020B0604020202020204" pitchFamily="34" charset="0"/>
              <a:buChar char="•"/>
            </a:pPr>
            <a:r>
              <a:rPr lang="en-US"/>
              <a:t>are in safety sensitive situations e.g. operating heavy machinery or driving</a:t>
            </a:r>
          </a:p>
          <a:p>
            <a:pPr marL="285750" indent="-285750" algn="l">
              <a:buFont typeface="Arial" panose="020B0604020202020204" pitchFamily="34" charset="0"/>
              <a:buChar char="•"/>
            </a:pPr>
            <a:r>
              <a:rPr lang="en-US"/>
              <a:t>haven’t used the medication before</a:t>
            </a:r>
          </a:p>
          <a:p>
            <a:pPr marL="285750" indent="-285750" algn="l">
              <a:buFont typeface="Arial" panose="020B0604020202020204" pitchFamily="34" charset="0"/>
              <a:buChar char="•"/>
            </a:pPr>
            <a:r>
              <a:rPr lang="en-US"/>
              <a:t>are taking more than one type of medication</a:t>
            </a:r>
          </a:p>
          <a:p>
            <a:pPr marL="285750" indent="-285750" algn="l">
              <a:buFont typeface="Arial" panose="020B0604020202020204" pitchFamily="34" charset="0"/>
              <a:buChar char="•"/>
            </a:pPr>
            <a:r>
              <a:rPr lang="en-US"/>
              <a:t>drink alcohol with certain medications</a:t>
            </a:r>
          </a:p>
          <a:p>
            <a:pPr algn="l">
              <a:buFont typeface="Arial" panose="020B0604020202020204" pitchFamily="34" charset="0"/>
              <a:buChar char="•"/>
            </a:pPr>
            <a:endParaRPr lang="en-US"/>
          </a:p>
          <a:p>
            <a:pPr algn="l"/>
            <a:r>
              <a:rPr lang="en-US"/>
              <a:t>Always check with a GP about potential side effects of medication, and chat with your manager if there are any potential impacts on workplace safety.</a:t>
            </a:r>
          </a:p>
          <a:p>
            <a:pPr algn="l"/>
            <a:endParaRPr lang="en-US" b="0" i="0">
              <a:solidFill>
                <a:srgbClr val="262626"/>
              </a:solidFill>
              <a:effectLst/>
              <a:latin typeface="GT-Walsheim"/>
            </a:endParaRPr>
          </a:p>
        </p:txBody>
      </p:sp>
      <p:sp>
        <p:nvSpPr>
          <p:cNvPr id="3" name="TextBox 2">
            <a:extLst>
              <a:ext uri="{FF2B5EF4-FFF2-40B4-BE49-F238E27FC236}">
                <a16:creationId xmlns:a16="http://schemas.microsoft.com/office/drawing/2014/main" id="{B84A3070-69F9-C32E-7C64-861F621C8B51}"/>
              </a:ext>
            </a:extLst>
          </p:cNvPr>
          <p:cNvSpPr txBox="1"/>
          <p:nvPr/>
        </p:nvSpPr>
        <p:spPr>
          <a:xfrm>
            <a:off x="209006" y="5187797"/>
            <a:ext cx="11800114" cy="369332"/>
          </a:xfrm>
          <a:prstGeom prst="rect">
            <a:avLst/>
          </a:prstGeom>
          <a:noFill/>
        </p:spPr>
        <p:txBody>
          <a:bodyPr wrap="square">
            <a:spAutoFit/>
          </a:bodyPr>
          <a:lstStyle/>
          <a:p>
            <a:pPr algn="ctr"/>
            <a:r>
              <a:rPr lang="en-US" b="1"/>
              <a:t>Drug use – whether legal or illegal – can cause significant harm. </a:t>
            </a:r>
            <a:endParaRPr lang="en-NZ" b="1"/>
          </a:p>
        </p:txBody>
      </p:sp>
      <p:pic>
        <p:nvPicPr>
          <p:cNvPr id="6" name="Picture 2">
            <a:extLst>
              <a:ext uri="{FF2B5EF4-FFF2-40B4-BE49-F238E27FC236}">
                <a16:creationId xmlns:a16="http://schemas.microsoft.com/office/drawing/2014/main" id="{92815EA7-D081-13C1-05F3-60186BBDF63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518443"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BD72B10-D799-1CE9-E528-915AB4511F5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090486"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9F96E10-D006-392E-788A-0DCA82EC7C0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662529" y="4915435"/>
            <a:ext cx="1572043" cy="97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6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No place for drugs and alcohol">
            <a:hlinkClick r:id="" action="ppaction://media"/>
            <a:extLst>
              <a:ext uri="{FF2B5EF4-FFF2-40B4-BE49-F238E27FC236}">
                <a16:creationId xmlns:a16="http://schemas.microsoft.com/office/drawing/2014/main" id="{55178C0A-E413-AF20-909D-209E06A25655}"/>
              </a:ext>
            </a:extLst>
          </p:cNvPr>
          <p:cNvPicPr>
            <a:picLocks noRot="1" noChangeAspect="1"/>
          </p:cNvPicPr>
          <p:nvPr>
            <a:videoFile r:link="rId1"/>
          </p:nvPr>
        </p:nvPicPr>
        <p:blipFill>
          <a:blip r:embed="rId3"/>
          <a:stretch>
            <a:fillRect/>
          </a:stretch>
        </p:blipFill>
        <p:spPr>
          <a:xfrm>
            <a:off x="-139959" y="-94317"/>
            <a:ext cx="12331959" cy="6967557"/>
          </a:xfrm>
          <a:prstGeom prst="rect">
            <a:avLst/>
          </a:prstGeom>
        </p:spPr>
      </p:pic>
    </p:spTree>
    <p:extLst>
      <p:ext uri="{BB962C8B-B14F-4D97-AF65-F5344CB8AC3E}">
        <p14:creationId xmlns:p14="http://schemas.microsoft.com/office/powerpoint/2010/main" val="252648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Update</CategoryName>
    <PRADateTrigger xmlns="4f9c820c-e7e2-444d-97ee-45f2b3485c1d" xsi:nil="true"/>
    <PRAText2 xmlns="4f9c820c-e7e2-444d-97ee-45f2b3485c1d" xsi:nil="true"/>
    <HarmonieUIHidden xmlns="15ffb055-6eb4-45a1-bc20-bf2ac0d420d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e83e2788a6ea8f65328b129d3b0421d5">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9f9fec0a1c2c3330073d7637a592f6b2"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3.xml><?xml version="1.0" encoding="utf-8"?>
<ds:datastoreItem xmlns:ds="http://schemas.openxmlformats.org/officeDocument/2006/customXml" ds:itemID="{83B2F57A-9810-4204-93BE-ADCCE9084D4D}"/>
</file>

<file path=customXml/itemProps4.xml><?xml version="1.0" encoding="utf-8"?>
<ds:datastoreItem xmlns:ds="http://schemas.openxmlformats.org/officeDocument/2006/customXml" ds:itemID="{57989706-372E-4F71-B2D7-923C72DEA40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384</TotalTime>
  <Words>972</Words>
  <Application>Microsoft Office PowerPoint</Application>
  <PresentationFormat>Widescreen</PresentationFormat>
  <Paragraphs>94</Paragraphs>
  <Slides>17</Slides>
  <Notes>1</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Cabin</vt:lpstr>
      <vt:lpstr>Calibri</vt:lpstr>
      <vt:lpstr>Calibri-Bold</vt:lpstr>
      <vt:lpstr>Century Gothic</vt:lpstr>
      <vt:lpstr>GT-Walsheim</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Chris Anderson</cp:lastModifiedBy>
  <cp:revision>1</cp:revision>
  <cp:lastPrinted>2019-08-14T22:34:57Z</cp:lastPrinted>
  <dcterms:created xsi:type="dcterms:W3CDTF">2015-03-22T22:23:18Z</dcterms:created>
  <dcterms:modified xsi:type="dcterms:W3CDTF">2023-11-13T01:48:43Z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