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 id="2147484037" r:id="rId6"/>
  </p:sldMasterIdLst>
  <p:notesMasterIdLst>
    <p:notesMasterId r:id="rId17"/>
  </p:notesMasterIdLst>
  <p:handoutMasterIdLst>
    <p:handoutMasterId r:id="rId18"/>
  </p:handoutMasterIdLst>
  <p:sldIdLst>
    <p:sldId id="287" r:id="rId7"/>
    <p:sldId id="289" r:id="rId8"/>
    <p:sldId id="479" r:id="rId9"/>
    <p:sldId id="440" r:id="rId10"/>
    <p:sldId id="468" r:id="rId11"/>
    <p:sldId id="488" r:id="rId12"/>
    <p:sldId id="486" r:id="rId13"/>
    <p:sldId id="473" r:id="rId14"/>
    <p:sldId id="437" r:id="rId15"/>
    <p:sldId id="448" r:id="rId16"/>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6" userDrawn="1">
          <p15:clr>
            <a:srgbClr val="A4A3A4"/>
          </p15:clr>
        </p15:guide>
        <p15:guide id="2" pos="5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180E0F-90BF-F2FA-5E4E-C7EEAC30ACED}" name="Chris Anderson" initials="CA" userId="S::Chris.Anderson@wellingtonwater.co.nz::623e433d-91ef-4503-9d0a-9d6880e1bd09" providerId="AD"/>
  <p188:author id="{8DE4AD39-E463-C00D-0D6F-47123DA731F4}" name="Alisha Paul" initials="AP" userId="S::alisha.paul@wellingtonwater.co.nz::7b0f6a23-eb07-48fb-85fe-4477e49b03b3" providerId="AD"/>
  <p188:author id="{26C8A3A6-4CCD-5889-997A-3D54AE123282}" name="Rachelle Frickleton" initials="RF" userId="S::rachelle.frickleton@wellingtonwater.co.nz::33d035b6-636f-432c-bcfe-57f5f12ede4d" providerId="AD"/>
  <p188:author id="{2AB260AB-5CA7-7E5F-F02E-AF7036B56F1D}" name="Sophie Jones" initials="SJ" userId="S::Sophie.Jones@wellingtonwater.co.nz::c50bea07-6f49-4579-bcaa-6a76861b199a" providerId="AD"/>
  <p188:author id="{AE8BA6D6-83FA-4A43-3F14-D7555C9868C4}" name="Chris Anderson" initials="CA" userId="S::chris.anderson@wellingtonwater.co.nz::623e433d-91ef-4503-9d0a-9d6880e1b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A5075"/>
    <a:srgbClr val="030609"/>
    <a:srgbClr val="00B0B9"/>
    <a:srgbClr val="F01730"/>
    <a:srgbClr val="FFFFFF"/>
    <a:srgbClr val="00B5E2"/>
    <a:srgbClr val="1FD1E9"/>
    <a:srgbClr val="15A3DC"/>
    <a:srgbClr val="E92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DA475-EF07-4933-A885-EB8829B71AAE}" v="407" dt="2024-03-06T20:54:21.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08"/>
      </p:cViewPr>
      <p:guideLst>
        <p:guide orient="horz" pos="346"/>
        <p:guide pos="504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Jones" userId="S::sophie.jones@wellingtonwater.co.nz::c50bea07-6f49-4579-bcaa-6a76861b199a" providerId="AD" clId="Web-{FCCEA4C2-DCB8-42BA-BFCF-5678FFC99C57}"/>
    <pc:docChg chg="modSld">
      <pc:chgData name="Sophie Jones" userId="S::sophie.jones@wellingtonwater.co.nz::c50bea07-6f49-4579-bcaa-6a76861b199a" providerId="AD" clId="Web-{FCCEA4C2-DCB8-42BA-BFCF-5678FFC99C57}" dt="2024-03-06T00:26:43.767" v="24" actId="20577"/>
      <pc:docMkLst>
        <pc:docMk/>
      </pc:docMkLst>
      <pc:sldChg chg="modSp">
        <pc:chgData name="Sophie Jones" userId="S::sophie.jones@wellingtonwater.co.nz::c50bea07-6f49-4579-bcaa-6a76861b199a" providerId="AD" clId="Web-{FCCEA4C2-DCB8-42BA-BFCF-5678FFC99C57}" dt="2024-03-06T00:26:43.767" v="24" actId="20577"/>
        <pc:sldMkLst>
          <pc:docMk/>
          <pc:sldMk cId="1908792049" sldId="486"/>
        </pc:sldMkLst>
        <pc:spChg chg="mod">
          <ac:chgData name="Sophie Jones" userId="S::sophie.jones@wellingtonwater.co.nz::c50bea07-6f49-4579-bcaa-6a76861b199a" providerId="AD" clId="Web-{FCCEA4C2-DCB8-42BA-BFCF-5678FFC99C57}" dt="2024-03-06T00:26:39.173" v="23" actId="20577"/>
          <ac:spMkLst>
            <pc:docMk/>
            <pc:sldMk cId="1908792049" sldId="486"/>
            <ac:spMk id="8" creationId="{EF5925F6-B6BB-8C8B-2D9A-672CABE8D99C}"/>
          </ac:spMkLst>
        </pc:spChg>
        <pc:spChg chg="mod">
          <ac:chgData name="Sophie Jones" userId="S::sophie.jones@wellingtonwater.co.nz::c50bea07-6f49-4579-bcaa-6a76861b199a" providerId="AD" clId="Web-{FCCEA4C2-DCB8-42BA-BFCF-5678FFC99C57}" dt="2024-03-06T00:26:34.141" v="20" actId="20577"/>
          <ac:spMkLst>
            <pc:docMk/>
            <pc:sldMk cId="1908792049" sldId="486"/>
            <ac:spMk id="10" creationId="{B5D40809-E0D1-C6C2-3EF4-7F67B18756DB}"/>
          </ac:spMkLst>
        </pc:spChg>
        <pc:spChg chg="mod">
          <ac:chgData name="Sophie Jones" userId="S::sophie.jones@wellingtonwater.co.nz::c50bea07-6f49-4579-bcaa-6a76861b199a" providerId="AD" clId="Web-{FCCEA4C2-DCB8-42BA-BFCF-5678FFC99C57}" dt="2024-03-06T00:26:43.767" v="24" actId="20577"/>
          <ac:spMkLst>
            <pc:docMk/>
            <pc:sldMk cId="1908792049" sldId="486"/>
            <ac:spMk id="12" creationId="{0FC5EDA4-7644-1193-46FF-CFB2CE1BFC97}"/>
          </ac:spMkLst>
        </pc:spChg>
      </pc:sldChg>
    </pc:docChg>
  </pc:docChgLst>
  <pc:docChgLst>
    <pc:chgData name="Chris Anderson" userId="623e433d-91ef-4503-9d0a-9d6880e1bd09" providerId="ADAL" clId="{BAC6029D-8246-4264-B48F-19EC59B959E8}"/>
    <pc:docChg chg="modSld">
      <pc:chgData name="Chris Anderson" userId="623e433d-91ef-4503-9d0a-9d6880e1bd09" providerId="ADAL" clId="{BAC6029D-8246-4264-B48F-19EC59B959E8}" dt="2024-03-06T00:25:48.885" v="3" actId="14100"/>
      <pc:docMkLst>
        <pc:docMk/>
      </pc:docMkLst>
      <pc:sldChg chg="addSp modSp mod">
        <pc:chgData name="Chris Anderson" userId="623e433d-91ef-4503-9d0a-9d6880e1bd09" providerId="ADAL" clId="{BAC6029D-8246-4264-B48F-19EC59B959E8}" dt="2024-03-06T00:19:47.526" v="2" actId="1076"/>
        <pc:sldMkLst>
          <pc:docMk/>
          <pc:sldMk cId="1641115101" sldId="289"/>
        </pc:sldMkLst>
        <pc:picChg chg="add mod">
          <ac:chgData name="Chris Anderson" userId="623e433d-91ef-4503-9d0a-9d6880e1bd09" providerId="ADAL" clId="{BAC6029D-8246-4264-B48F-19EC59B959E8}" dt="2024-03-06T00:19:47.526" v="2" actId="1076"/>
          <ac:picMkLst>
            <pc:docMk/>
            <pc:sldMk cId="1641115101" sldId="289"/>
            <ac:picMk id="5" creationId="{AE5E7E4F-8294-F8DA-2C70-D6C4B781A16B}"/>
          </ac:picMkLst>
        </pc:picChg>
      </pc:sldChg>
      <pc:sldChg chg="modSp">
        <pc:chgData name="Chris Anderson" userId="623e433d-91ef-4503-9d0a-9d6880e1bd09" providerId="ADAL" clId="{BAC6029D-8246-4264-B48F-19EC59B959E8}" dt="2024-03-06T00:25:48.885" v="3" actId="14100"/>
        <pc:sldMkLst>
          <pc:docMk/>
          <pc:sldMk cId="1614009569" sldId="448"/>
        </pc:sldMkLst>
        <pc:spChg chg="mod">
          <ac:chgData name="Chris Anderson" userId="623e433d-91ef-4503-9d0a-9d6880e1bd09" providerId="ADAL" clId="{BAC6029D-8246-4264-B48F-19EC59B959E8}" dt="2024-03-06T00:25:48.885" v="3" actId="14100"/>
          <ac:spMkLst>
            <pc:docMk/>
            <pc:sldMk cId="1614009569" sldId="448"/>
            <ac:spMk id="3" creationId="{86C2D030-231E-7331-4019-DC1E2DB2A5D6}"/>
          </ac:spMkLst>
        </pc:spChg>
      </pc:sldChg>
    </pc:docChg>
  </pc:docChgLst>
  <pc:docChgLst>
    <pc:chgData name="Marcus Gatara" userId="S::marcus.gatara@wellingtonwater.co.nz::2ccf2bec-1462-4238-b780-1d1f9b95fa42" providerId="AD" clId="Web-{853B0A05-CE4C-4AFD-8844-FD742E878D68}"/>
    <pc:docChg chg="modSld">
      <pc:chgData name="Marcus Gatara" userId="S::marcus.gatara@wellingtonwater.co.nz::2ccf2bec-1462-4238-b780-1d1f9b95fa42" providerId="AD" clId="Web-{853B0A05-CE4C-4AFD-8844-FD742E878D68}" dt="2024-03-06T03:24:33.485" v="9" actId="20577"/>
      <pc:docMkLst>
        <pc:docMk/>
      </pc:docMkLst>
      <pc:sldChg chg="modSp">
        <pc:chgData name="Marcus Gatara" userId="S::marcus.gatara@wellingtonwater.co.nz::2ccf2bec-1462-4238-b780-1d1f9b95fa42" providerId="AD" clId="Web-{853B0A05-CE4C-4AFD-8844-FD742E878D68}" dt="2024-03-06T03:24:33.485" v="9" actId="20577"/>
        <pc:sldMkLst>
          <pc:docMk/>
          <pc:sldMk cId="202660862" sldId="473"/>
        </pc:sldMkLst>
        <pc:spChg chg="mod">
          <ac:chgData name="Marcus Gatara" userId="S::marcus.gatara@wellingtonwater.co.nz::2ccf2bec-1462-4238-b780-1d1f9b95fa42" providerId="AD" clId="Web-{853B0A05-CE4C-4AFD-8844-FD742E878D68}" dt="2024-03-06T03:24:33.485" v="9" actId="20577"/>
          <ac:spMkLst>
            <pc:docMk/>
            <pc:sldMk cId="202660862" sldId="473"/>
            <ac:spMk id="4" creationId="{617D9D4F-936D-7C0E-B6E6-0BCB56EE8F66}"/>
          </ac:spMkLst>
        </pc:spChg>
      </pc:sldChg>
    </pc:docChg>
  </pc:docChgLst>
  <pc:docChgLst>
    <pc:chgData name="Sophie Jones" userId="c50bea07-6f49-4579-bcaa-6a76861b199a" providerId="ADAL" clId="{FB5DA475-EF07-4933-A885-EB8829B71AAE}"/>
    <pc:docChg chg="undo custSel addSld delSld modSld sldOrd">
      <pc:chgData name="Sophie Jones" userId="c50bea07-6f49-4579-bcaa-6a76861b199a" providerId="ADAL" clId="{FB5DA475-EF07-4933-A885-EB8829B71AAE}" dt="2024-03-07T23:34:06.773" v="5015" actId="6549"/>
      <pc:docMkLst>
        <pc:docMk/>
      </pc:docMkLst>
      <pc:sldChg chg="delSp mod">
        <pc:chgData name="Sophie Jones" userId="c50bea07-6f49-4579-bcaa-6a76861b199a" providerId="ADAL" clId="{FB5DA475-EF07-4933-A885-EB8829B71AAE}" dt="2024-03-04T21:29:43.928" v="0" actId="478"/>
        <pc:sldMkLst>
          <pc:docMk/>
          <pc:sldMk cId="4030996340" sldId="437"/>
        </pc:sldMkLst>
        <pc:picChg chg="del">
          <ac:chgData name="Sophie Jones" userId="c50bea07-6f49-4579-bcaa-6a76861b199a" providerId="ADAL" clId="{FB5DA475-EF07-4933-A885-EB8829B71AAE}" dt="2024-03-04T21:29:43.928" v="0" actId="478"/>
          <ac:picMkLst>
            <pc:docMk/>
            <pc:sldMk cId="4030996340" sldId="437"/>
            <ac:picMk id="4" creationId="{6FF2B2FC-C480-40BF-1741-8478069698D3}"/>
          </ac:picMkLst>
        </pc:picChg>
      </pc:sldChg>
      <pc:sldChg chg="addSp modSp mod modNotesTx">
        <pc:chgData name="Sophie Jones" userId="c50bea07-6f49-4579-bcaa-6a76861b199a" providerId="ADAL" clId="{FB5DA475-EF07-4933-A885-EB8829B71AAE}" dt="2024-03-07T23:34:06.773" v="5015" actId="6549"/>
        <pc:sldMkLst>
          <pc:docMk/>
          <pc:sldMk cId="1614009569" sldId="448"/>
        </pc:sldMkLst>
        <pc:spChg chg="mod">
          <ac:chgData name="Sophie Jones" userId="c50bea07-6f49-4579-bcaa-6a76861b199a" providerId="ADAL" clId="{FB5DA475-EF07-4933-A885-EB8829B71AAE}" dt="2024-03-07T23:34:01.298" v="5014" actId="20577"/>
          <ac:spMkLst>
            <pc:docMk/>
            <pc:sldMk cId="1614009569" sldId="448"/>
            <ac:spMk id="3" creationId="{86C2D030-231E-7331-4019-DC1E2DB2A5D6}"/>
          </ac:spMkLst>
        </pc:spChg>
        <pc:spChg chg="add mod">
          <ac:chgData name="Sophie Jones" userId="c50bea07-6f49-4579-bcaa-6a76861b199a" providerId="ADAL" clId="{FB5DA475-EF07-4933-A885-EB8829B71AAE}" dt="2024-03-06T00:31:12.965" v="2420" actId="1036"/>
          <ac:spMkLst>
            <pc:docMk/>
            <pc:sldMk cId="1614009569" sldId="448"/>
            <ac:spMk id="6" creationId="{39344D4B-F686-D976-9023-001771632E3D}"/>
          </ac:spMkLst>
        </pc:spChg>
        <pc:picChg chg="add mod">
          <ac:chgData name="Sophie Jones" userId="c50bea07-6f49-4579-bcaa-6a76861b199a" providerId="ADAL" clId="{FB5DA475-EF07-4933-A885-EB8829B71AAE}" dt="2024-03-06T00:31:08.998" v="2416" actId="1036"/>
          <ac:picMkLst>
            <pc:docMk/>
            <pc:sldMk cId="1614009569" sldId="448"/>
            <ac:picMk id="4" creationId="{36D7BBC4-BD14-B6E1-2261-9C577ABA9FB0}"/>
          </ac:picMkLst>
        </pc:picChg>
      </pc:sldChg>
      <pc:sldChg chg="addSp delSp modSp mod">
        <pc:chgData name="Sophie Jones" userId="c50bea07-6f49-4579-bcaa-6a76861b199a" providerId="ADAL" clId="{FB5DA475-EF07-4933-A885-EB8829B71AAE}" dt="2024-03-07T23:31:15.348" v="5001" actId="1035"/>
        <pc:sldMkLst>
          <pc:docMk/>
          <pc:sldMk cId="2176606392" sldId="468"/>
        </pc:sldMkLst>
        <pc:spChg chg="add del mod">
          <ac:chgData name="Sophie Jones" userId="c50bea07-6f49-4579-bcaa-6a76861b199a" providerId="ADAL" clId="{FB5DA475-EF07-4933-A885-EB8829B71AAE}" dt="2024-03-05T00:23:16.981" v="1011" actId="478"/>
          <ac:spMkLst>
            <pc:docMk/>
            <pc:sldMk cId="2176606392" sldId="468"/>
            <ac:spMk id="3" creationId="{1B7AF3D5-CB3A-1123-50B6-E94BF739CB94}"/>
          </ac:spMkLst>
        </pc:spChg>
        <pc:spChg chg="add mod">
          <ac:chgData name="Sophie Jones" userId="c50bea07-6f49-4579-bcaa-6a76861b199a" providerId="ADAL" clId="{FB5DA475-EF07-4933-A885-EB8829B71AAE}" dt="2024-03-07T23:30:54.165" v="4986" actId="20577"/>
          <ac:spMkLst>
            <pc:docMk/>
            <pc:sldMk cId="2176606392" sldId="468"/>
            <ac:spMk id="4" creationId="{FC742878-65D0-371F-358F-1806C39C22A5}"/>
          </ac:spMkLst>
        </pc:spChg>
        <pc:spChg chg="add del mod">
          <ac:chgData name="Sophie Jones" userId="c50bea07-6f49-4579-bcaa-6a76861b199a" providerId="ADAL" clId="{FB5DA475-EF07-4933-A885-EB8829B71AAE}" dt="2024-03-05T00:30:07.689" v="1080" actId="21"/>
          <ac:spMkLst>
            <pc:docMk/>
            <pc:sldMk cId="2176606392" sldId="468"/>
            <ac:spMk id="5" creationId="{951CE7AD-A065-98B5-C0BD-9D189357A408}"/>
          </ac:spMkLst>
        </pc:spChg>
        <pc:spChg chg="add mod">
          <ac:chgData name="Sophie Jones" userId="c50bea07-6f49-4579-bcaa-6a76861b199a" providerId="ADAL" clId="{FB5DA475-EF07-4933-A885-EB8829B71AAE}" dt="2024-03-07T23:31:15.348" v="5001" actId="1035"/>
          <ac:spMkLst>
            <pc:docMk/>
            <pc:sldMk cId="2176606392" sldId="468"/>
            <ac:spMk id="8" creationId="{435F41AC-0F13-9450-0EAC-4C6EEFF8AF3E}"/>
          </ac:spMkLst>
        </pc:spChg>
        <pc:spChg chg="add del mod">
          <ac:chgData name="Sophie Jones" userId="c50bea07-6f49-4579-bcaa-6a76861b199a" providerId="ADAL" clId="{FB5DA475-EF07-4933-A885-EB8829B71AAE}" dt="2024-03-05T02:18:54.632" v="1294" actId="478"/>
          <ac:spMkLst>
            <pc:docMk/>
            <pc:sldMk cId="2176606392" sldId="468"/>
            <ac:spMk id="10" creationId="{20D94371-CF90-CFEF-F891-48834C32347E}"/>
          </ac:spMkLst>
        </pc:spChg>
        <pc:spChg chg="mod">
          <ac:chgData name="Sophie Jones" userId="c50bea07-6f49-4579-bcaa-6a76861b199a" providerId="ADAL" clId="{FB5DA475-EF07-4933-A885-EB8829B71AAE}" dt="2024-03-07T23:28:12.012" v="4933" actId="14100"/>
          <ac:spMkLst>
            <pc:docMk/>
            <pc:sldMk cId="2176606392" sldId="468"/>
            <ac:spMk id="11" creationId="{25B714DA-812B-B161-9282-4F6995F68899}"/>
          </ac:spMkLst>
        </pc:spChg>
        <pc:picChg chg="mod">
          <ac:chgData name="Sophie Jones" userId="c50bea07-6f49-4579-bcaa-6a76861b199a" providerId="ADAL" clId="{FB5DA475-EF07-4933-A885-EB8829B71AAE}" dt="2024-03-05T02:00:49.271" v="1254" actId="1076"/>
          <ac:picMkLst>
            <pc:docMk/>
            <pc:sldMk cId="2176606392" sldId="468"/>
            <ac:picMk id="7" creationId="{CC9423EA-7D7E-0810-958F-19DB50379A5B}"/>
          </ac:picMkLst>
        </pc:picChg>
      </pc:sldChg>
      <pc:sldChg chg="addSp delSp modSp del mod">
        <pc:chgData name="Sophie Jones" userId="c50bea07-6f49-4579-bcaa-6a76861b199a" providerId="ADAL" clId="{FB5DA475-EF07-4933-A885-EB8829B71AAE}" dt="2024-03-05T02:21:38.335" v="1312" actId="47"/>
        <pc:sldMkLst>
          <pc:docMk/>
          <pc:sldMk cId="4218174297" sldId="470"/>
        </pc:sldMkLst>
        <pc:spChg chg="del mod">
          <ac:chgData name="Sophie Jones" userId="c50bea07-6f49-4579-bcaa-6a76861b199a" providerId="ADAL" clId="{FB5DA475-EF07-4933-A885-EB8829B71AAE}" dt="2024-03-05T00:23:34.758" v="1017" actId="478"/>
          <ac:spMkLst>
            <pc:docMk/>
            <pc:sldMk cId="4218174297" sldId="470"/>
            <ac:spMk id="3" creationId="{BFE99A1A-F031-70D4-3623-B74D7D1499B8}"/>
          </ac:spMkLst>
        </pc:spChg>
        <pc:spChg chg="add del mod">
          <ac:chgData name="Sophie Jones" userId="c50bea07-6f49-4579-bcaa-6a76861b199a" providerId="ADAL" clId="{FB5DA475-EF07-4933-A885-EB8829B71AAE}" dt="2024-03-05T00:23:30.620" v="1015" actId="478"/>
          <ac:spMkLst>
            <pc:docMk/>
            <pc:sldMk cId="4218174297" sldId="470"/>
            <ac:spMk id="4" creationId="{4D24C7EE-0C20-1614-8595-5FB0A0813270}"/>
          </ac:spMkLst>
        </pc:spChg>
        <pc:spChg chg="del mod">
          <ac:chgData name="Sophie Jones" userId="c50bea07-6f49-4579-bcaa-6a76861b199a" providerId="ADAL" clId="{FB5DA475-EF07-4933-A885-EB8829B71AAE}" dt="2024-03-05T00:23:11.090" v="1009" actId="478"/>
          <ac:spMkLst>
            <pc:docMk/>
            <pc:sldMk cId="4218174297" sldId="470"/>
            <ac:spMk id="5" creationId="{0F91E31B-5C8A-FA7E-4550-E0281BCDB37D}"/>
          </ac:spMkLst>
        </pc:spChg>
        <pc:spChg chg="add del mod">
          <ac:chgData name="Sophie Jones" userId="c50bea07-6f49-4579-bcaa-6a76861b199a" providerId="ADAL" clId="{FB5DA475-EF07-4933-A885-EB8829B71AAE}" dt="2024-03-05T02:02:04.704" v="1271" actId="478"/>
          <ac:spMkLst>
            <pc:docMk/>
            <pc:sldMk cId="4218174297" sldId="470"/>
            <ac:spMk id="6" creationId="{DF36D026-6D05-912C-4A0C-8121FE64F8DE}"/>
          </ac:spMkLst>
        </pc:spChg>
        <pc:spChg chg="add del">
          <ac:chgData name="Sophie Jones" userId="c50bea07-6f49-4579-bcaa-6a76861b199a" providerId="ADAL" clId="{FB5DA475-EF07-4933-A885-EB8829B71AAE}" dt="2024-03-05T02:19:26.598" v="1300" actId="478"/>
          <ac:spMkLst>
            <pc:docMk/>
            <pc:sldMk cId="4218174297" sldId="470"/>
            <ac:spMk id="8" creationId="{54F0EBDA-0DDF-CB8D-B6C6-2BC90A11F9AD}"/>
          </ac:spMkLst>
        </pc:spChg>
        <pc:spChg chg="add del">
          <ac:chgData name="Sophie Jones" userId="c50bea07-6f49-4579-bcaa-6a76861b199a" providerId="ADAL" clId="{FB5DA475-EF07-4933-A885-EB8829B71AAE}" dt="2024-03-05T02:19:47.946" v="1305" actId="478"/>
          <ac:spMkLst>
            <pc:docMk/>
            <pc:sldMk cId="4218174297" sldId="470"/>
            <ac:spMk id="10" creationId="{826A0C1B-6A83-F80E-5ED8-F57676D56FA2}"/>
          </ac:spMkLst>
        </pc:spChg>
        <pc:spChg chg="add del mod">
          <ac:chgData name="Sophie Jones" userId="c50bea07-6f49-4579-bcaa-6a76861b199a" providerId="ADAL" clId="{FB5DA475-EF07-4933-A885-EB8829B71AAE}" dt="2024-03-05T02:19:45.817" v="1304" actId="478"/>
          <ac:spMkLst>
            <pc:docMk/>
            <pc:sldMk cId="4218174297" sldId="470"/>
            <ac:spMk id="12" creationId="{B30932EE-B5EA-6DD1-A938-64074151E231}"/>
          </ac:spMkLst>
        </pc:spChg>
        <pc:picChg chg="add mod">
          <ac:chgData name="Sophie Jones" userId="c50bea07-6f49-4579-bcaa-6a76861b199a" providerId="ADAL" clId="{FB5DA475-EF07-4933-A885-EB8829B71AAE}" dt="2024-03-05T01:40:32.318" v="1127" actId="14100"/>
          <ac:picMkLst>
            <pc:docMk/>
            <pc:sldMk cId="4218174297" sldId="470"/>
            <ac:picMk id="1026" creationId="{A5BEB772-D8E6-78B7-E139-BA6265DC2B25}"/>
          </ac:picMkLst>
        </pc:picChg>
      </pc:sldChg>
      <pc:sldChg chg="addSp delSp modSp mod modShow">
        <pc:chgData name="Sophie Jones" userId="c50bea07-6f49-4579-bcaa-6a76861b199a" providerId="ADAL" clId="{FB5DA475-EF07-4933-A885-EB8829B71AAE}" dt="2024-03-07T23:27:27.438" v="4931" actId="20577"/>
        <pc:sldMkLst>
          <pc:docMk/>
          <pc:sldMk cId="202660862" sldId="473"/>
        </pc:sldMkLst>
        <pc:spChg chg="add del mod">
          <ac:chgData name="Sophie Jones" userId="c50bea07-6f49-4579-bcaa-6a76861b199a" providerId="ADAL" clId="{FB5DA475-EF07-4933-A885-EB8829B71AAE}" dt="2024-03-06T20:26:27.702" v="2991" actId="21"/>
          <ac:spMkLst>
            <pc:docMk/>
            <pc:sldMk cId="202660862" sldId="473"/>
            <ac:spMk id="3" creationId="{F04A1558-886B-7FD3-4ED5-6CAF722039B9}"/>
          </ac:spMkLst>
        </pc:spChg>
        <pc:spChg chg="add del mod">
          <ac:chgData name="Sophie Jones" userId="c50bea07-6f49-4579-bcaa-6a76861b199a" providerId="ADAL" clId="{FB5DA475-EF07-4933-A885-EB8829B71AAE}" dt="2024-03-06T20:49:23.865" v="4241" actId="478"/>
          <ac:spMkLst>
            <pc:docMk/>
            <pc:sldMk cId="202660862" sldId="473"/>
            <ac:spMk id="4" creationId="{617D9D4F-936D-7C0E-B6E6-0BCB56EE8F66}"/>
          </ac:spMkLst>
        </pc:spChg>
        <pc:spChg chg="add del mod">
          <ac:chgData name="Sophie Jones" userId="c50bea07-6f49-4579-bcaa-6a76861b199a" providerId="ADAL" clId="{FB5DA475-EF07-4933-A885-EB8829B71AAE}" dt="2024-03-05T02:34:35.760" v="1383" actId="478"/>
          <ac:spMkLst>
            <pc:docMk/>
            <pc:sldMk cId="202660862" sldId="473"/>
            <ac:spMk id="5" creationId="{16E6F754-A20F-D492-0AD8-2A7FC2F3D6C5}"/>
          </ac:spMkLst>
        </pc:spChg>
        <pc:spChg chg="add del mod">
          <ac:chgData name="Sophie Jones" userId="c50bea07-6f49-4579-bcaa-6a76861b199a" providerId="ADAL" clId="{FB5DA475-EF07-4933-A885-EB8829B71AAE}" dt="2024-03-05T20:12:41.505" v="1701" actId="21"/>
          <ac:spMkLst>
            <pc:docMk/>
            <pc:sldMk cId="202660862" sldId="473"/>
            <ac:spMk id="5" creationId="{347650AF-66EB-B94A-E437-928A8D2E478E}"/>
          </ac:spMkLst>
        </pc:spChg>
        <pc:spChg chg="add del">
          <ac:chgData name="Sophie Jones" userId="c50bea07-6f49-4579-bcaa-6a76861b199a" providerId="ADAL" clId="{FB5DA475-EF07-4933-A885-EB8829B71AAE}" dt="2024-03-06T20:23:55.471" v="2958" actId="22"/>
          <ac:spMkLst>
            <pc:docMk/>
            <pc:sldMk cId="202660862" sldId="473"/>
            <ac:spMk id="6" creationId="{A65F916E-7F33-0669-C0F6-69FA8831544D}"/>
          </ac:spMkLst>
        </pc:spChg>
        <pc:spChg chg="add mod">
          <ac:chgData name="Sophie Jones" userId="c50bea07-6f49-4579-bcaa-6a76861b199a" providerId="ADAL" clId="{FB5DA475-EF07-4933-A885-EB8829B71AAE}" dt="2024-03-07T23:27:27.438" v="4931" actId="20577"/>
          <ac:spMkLst>
            <pc:docMk/>
            <pc:sldMk cId="202660862" sldId="473"/>
            <ac:spMk id="7" creationId="{9DAD044D-4DF6-843A-7F5D-8746B3E2ADF5}"/>
          </ac:spMkLst>
        </pc:spChg>
        <pc:spChg chg="mod ord">
          <ac:chgData name="Sophie Jones" userId="c50bea07-6f49-4579-bcaa-6a76861b199a" providerId="ADAL" clId="{FB5DA475-EF07-4933-A885-EB8829B71AAE}" dt="2024-03-05T21:49:10.531" v="1743" actId="167"/>
          <ac:spMkLst>
            <pc:docMk/>
            <pc:sldMk cId="202660862" sldId="473"/>
            <ac:spMk id="8" creationId="{676AF2C4-EDDC-E46A-C181-E30EEE746C72}"/>
          </ac:spMkLst>
        </pc:spChg>
        <pc:spChg chg="mod">
          <ac:chgData name="Sophie Jones" userId="c50bea07-6f49-4579-bcaa-6a76861b199a" providerId="ADAL" clId="{FB5DA475-EF07-4933-A885-EB8829B71AAE}" dt="2024-03-05T21:48:48.890" v="1741" actId="18245"/>
          <ac:spMkLst>
            <pc:docMk/>
            <pc:sldMk cId="202660862" sldId="473"/>
            <ac:spMk id="9" creationId="{2116B903-0571-54D6-B8B0-7CBEAA49734E}"/>
          </ac:spMkLst>
        </pc:spChg>
        <pc:spChg chg="add mod">
          <ac:chgData name="Sophie Jones" userId="c50bea07-6f49-4579-bcaa-6a76861b199a" providerId="ADAL" clId="{FB5DA475-EF07-4933-A885-EB8829B71AAE}" dt="2024-03-06T20:49:45.305" v="4245" actId="122"/>
          <ac:spMkLst>
            <pc:docMk/>
            <pc:sldMk cId="202660862" sldId="473"/>
            <ac:spMk id="9" creationId="{7E741D3A-4EDA-734F-F48E-3DDC9A7B5365}"/>
          </ac:spMkLst>
        </pc:spChg>
        <pc:spChg chg="mod">
          <ac:chgData name="Sophie Jones" userId="c50bea07-6f49-4579-bcaa-6a76861b199a" providerId="ADAL" clId="{FB5DA475-EF07-4933-A885-EB8829B71AAE}" dt="2024-03-05T21:48:48.890" v="1741" actId="18245"/>
          <ac:spMkLst>
            <pc:docMk/>
            <pc:sldMk cId="202660862" sldId="473"/>
            <ac:spMk id="10" creationId="{5CA49C15-2123-1E92-0A86-0EEA086C30B1}"/>
          </ac:spMkLst>
        </pc:spChg>
        <pc:spChg chg="mod">
          <ac:chgData name="Sophie Jones" userId="c50bea07-6f49-4579-bcaa-6a76861b199a" providerId="ADAL" clId="{FB5DA475-EF07-4933-A885-EB8829B71AAE}" dt="2024-03-05T21:48:48.890" v="1741" actId="18245"/>
          <ac:spMkLst>
            <pc:docMk/>
            <pc:sldMk cId="202660862" sldId="473"/>
            <ac:spMk id="11" creationId="{B6656BF3-FC07-787E-3C7D-D3C18E5B17A6}"/>
          </ac:spMkLst>
        </pc:spChg>
        <pc:spChg chg="mod">
          <ac:chgData name="Sophie Jones" userId="c50bea07-6f49-4579-bcaa-6a76861b199a" providerId="ADAL" clId="{FB5DA475-EF07-4933-A885-EB8829B71AAE}" dt="2024-03-05T21:48:48.890" v="1741" actId="18245"/>
          <ac:spMkLst>
            <pc:docMk/>
            <pc:sldMk cId="202660862" sldId="473"/>
            <ac:spMk id="12" creationId="{EFE66A93-28DA-93C1-BC76-9186885D59BC}"/>
          </ac:spMkLst>
        </pc:spChg>
        <pc:spChg chg="add mod">
          <ac:chgData name="Sophie Jones" userId="c50bea07-6f49-4579-bcaa-6a76861b199a" providerId="ADAL" clId="{FB5DA475-EF07-4933-A885-EB8829B71AAE}" dt="2024-03-06T21:00:57.577" v="4898" actId="1035"/>
          <ac:spMkLst>
            <pc:docMk/>
            <pc:sldMk cId="202660862" sldId="473"/>
            <ac:spMk id="13" creationId="{6580C417-A949-071A-6A67-C07A49356F52}"/>
          </ac:spMkLst>
        </pc:spChg>
        <pc:grpChg chg="del mod">
          <ac:chgData name="Sophie Jones" userId="c50bea07-6f49-4579-bcaa-6a76861b199a" providerId="ADAL" clId="{FB5DA475-EF07-4933-A885-EB8829B71AAE}" dt="2024-03-05T21:49:53.510" v="1744" actId="478"/>
          <ac:grpSpMkLst>
            <pc:docMk/>
            <pc:sldMk cId="202660862" sldId="473"/>
            <ac:grpSpMk id="7" creationId="{257BE1FF-81C2-5BDA-B1DB-2A5F8FA29B4D}"/>
          </ac:grpSpMkLst>
        </pc:grpChg>
        <pc:graphicFrameChg chg="add del modGraphic">
          <ac:chgData name="Sophie Jones" userId="c50bea07-6f49-4579-bcaa-6a76861b199a" providerId="ADAL" clId="{FB5DA475-EF07-4933-A885-EB8829B71AAE}" dt="2024-03-05T21:48:48.890" v="1741" actId="18245"/>
          <ac:graphicFrameMkLst>
            <pc:docMk/>
            <pc:sldMk cId="202660862" sldId="473"/>
            <ac:graphicFrameMk id="6" creationId="{C7DE5FC9-A1B0-F068-7EEC-F118FA08AD88}"/>
          </ac:graphicFrameMkLst>
        </pc:graphicFrameChg>
        <pc:graphicFrameChg chg="add del mod modGraphic">
          <ac:chgData name="Sophie Jones" userId="c50bea07-6f49-4579-bcaa-6a76861b199a" providerId="ADAL" clId="{FB5DA475-EF07-4933-A885-EB8829B71AAE}" dt="2024-03-06T20:58:00.866" v="4807" actId="478"/>
          <ac:graphicFrameMkLst>
            <pc:docMk/>
            <pc:sldMk cId="202660862" sldId="473"/>
            <ac:graphicFrameMk id="10" creationId="{E47B1E82-44CD-47B5-752E-E1FA3DBADD1D}"/>
          </ac:graphicFrameMkLst>
        </pc:graphicFrameChg>
        <pc:picChg chg="add del mod">
          <ac:chgData name="Sophie Jones" userId="c50bea07-6f49-4579-bcaa-6a76861b199a" providerId="ADAL" clId="{FB5DA475-EF07-4933-A885-EB8829B71AAE}" dt="2024-03-05T21:50:27.414" v="1745" actId="478"/>
          <ac:picMkLst>
            <pc:docMk/>
            <pc:sldMk cId="202660862" sldId="473"/>
            <ac:picMk id="3" creationId="{02489560-B431-F3CC-E82E-1DB205792B53}"/>
          </ac:picMkLst>
        </pc:picChg>
        <pc:picChg chg="add del mod">
          <ac:chgData name="Sophie Jones" userId="c50bea07-6f49-4579-bcaa-6a76861b199a" providerId="ADAL" clId="{FB5DA475-EF07-4933-A885-EB8829B71AAE}" dt="2024-03-05T02:50:50.760" v="1540" actId="21"/>
          <ac:picMkLst>
            <pc:docMk/>
            <pc:sldMk cId="202660862" sldId="473"/>
            <ac:picMk id="3" creationId="{90116CE1-EC8D-213F-DE26-D6D716950F56}"/>
          </ac:picMkLst>
        </pc:picChg>
        <pc:picChg chg="add del mod">
          <ac:chgData name="Sophie Jones" userId="c50bea07-6f49-4579-bcaa-6a76861b199a" providerId="ADAL" clId="{FB5DA475-EF07-4933-A885-EB8829B71AAE}" dt="2024-03-05T02:55:29.519" v="1578" actId="478"/>
          <ac:picMkLst>
            <pc:docMk/>
            <pc:sldMk cId="202660862" sldId="473"/>
            <ac:picMk id="6" creationId="{3F3D1BE0-0FA9-7D11-02CD-9E7AF5567314}"/>
          </ac:picMkLst>
        </pc:picChg>
        <pc:picChg chg="add del mod">
          <ac:chgData name="Sophie Jones" userId="c50bea07-6f49-4579-bcaa-6a76861b199a" providerId="ADAL" clId="{FB5DA475-EF07-4933-A885-EB8829B71AAE}" dt="2024-03-06T20:53:54.286" v="4270" actId="478"/>
          <ac:picMkLst>
            <pc:docMk/>
            <pc:sldMk cId="202660862" sldId="473"/>
            <ac:picMk id="12" creationId="{A7B75AA9-9FE3-9405-15F8-5D9DE8B35F1A}"/>
          </ac:picMkLst>
        </pc:picChg>
        <pc:picChg chg="add del mod ord">
          <ac:chgData name="Sophie Jones" userId="c50bea07-6f49-4579-bcaa-6a76861b199a" providerId="ADAL" clId="{FB5DA475-EF07-4933-A885-EB8829B71AAE}" dt="2024-03-06T20:50:19.880" v="4255" actId="478"/>
          <ac:picMkLst>
            <pc:docMk/>
            <pc:sldMk cId="202660862" sldId="473"/>
            <ac:picMk id="14" creationId="{33C02D55-2709-A036-A3C7-7AC2149C0F63}"/>
          </ac:picMkLst>
        </pc:picChg>
        <pc:picChg chg="add del mod">
          <ac:chgData name="Sophie Jones" userId="c50bea07-6f49-4579-bcaa-6a76861b199a" providerId="ADAL" clId="{FB5DA475-EF07-4933-A885-EB8829B71AAE}" dt="2024-03-05T02:55:24.621" v="1575" actId="478"/>
          <ac:picMkLst>
            <pc:docMk/>
            <pc:sldMk cId="202660862" sldId="473"/>
            <ac:picMk id="2050" creationId="{64DA97C4-64F6-886A-1C79-FA53A3FFB13D}"/>
          </ac:picMkLst>
        </pc:picChg>
      </pc:sldChg>
      <pc:sldChg chg="addSp delSp modSp mod">
        <pc:chgData name="Sophie Jones" userId="c50bea07-6f49-4579-bcaa-6a76861b199a" providerId="ADAL" clId="{FB5DA475-EF07-4933-A885-EB8829B71AAE}" dt="2024-03-07T23:27:34.659" v="4932" actId="14100"/>
        <pc:sldMkLst>
          <pc:docMk/>
          <pc:sldMk cId="2535877942" sldId="479"/>
        </pc:sldMkLst>
        <pc:spChg chg="mod">
          <ac:chgData name="Sophie Jones" userId="c50bea07-6f49-4579-bcaa-6a76861b199a" providerId="ADAL" clId="{FB5DA475-EF07-4933-A885-EB8829B71AAE}" dt="2024-03-06T02:31:17.882" v="2657" actId="20577"/>
          <ac:spMkLst>
            <pc:docMk/>
            <pc:sldMk cId="2535877942" sldId="479"/>
            <ac:spMk id="2" creationId="{00000000-0000-0000-0000-000000000000}"/>
          </ac:spMkLst>
        </pc:spChg>
        <pc:spChg chg="mod">
          <ac:chgData name="Sophie Jones" userId="c50bea07-6f49-4579-bcaa-6a76861b199a" providerId="ADAL" clId="{FB5DA475-EF07-4933-A885-EB8829B71AAE}" dt="2024-03-06T02:26:26.954" v="2648" actId="20577"/>
          <ac:spMkLst>
            <pc:docMk/>
            <pc:sldMk cId="2535877942" sldId="479"/>
            <ac:spMk id="7" creationId="{07A00B98-B8C1-9001-4616-AB3B43528B7A}"/>
          </ac:spMkLst>
        </pc:spChg>
        <pc:graphicFrameChg chg="add mod">
          <ac:chgData name="Sophie Jones" userId="c50bea07-6f49-4579-bcaa-6a76861b199a" providerId="ADAL" clId="{FB5DA475-EF07-4933-A885-EB8829B71AAE}" dt="2024-03-07T23:27:34.659" v="4932" actId="14100"/>
          <ac:graphicFrameMkLst>
            <pc:docMk/>
            <pc:sldMk cId="2535877942" sldId="479"/>
            <ac:graphicFrameMk id="4" creationId="{73FA507C-CD7C-E8CD-37DA-DE14FA32E92F}"/>
          </ac:graphicFrameMkLst>
        </pc:graphicFrameChg>
        <pc:graphicFrameChg chg="del">
          <ac:chgData name="Sophie Jones" userId="c50bea07-6f49-4579-bcaa-6a76861b199a" providerId="ADAL" clId="{FB5DA475-EF07-4933-A885-EB8829B71AAE}" dt="2024-03-06T02:30:58.219" v="2649" actId="478"/>
          <ac:graphicFrameMkLst>
            <pc:docMk/>
            <pc:sldMk cId="2535877942" sldId="479"/>
            <ac:graphicFrameMk id="5" creationId="{3DCA57EC-0FCE-F994-4AD7-5A9A5816D238}"/>
          </ac:graphicFrameMkLst>
        </pc:graphicFrameChg>
      </pc:sldChg>
      <pc:sldChg chg="addSp delSp modSp del mod">
        <pc:chgData name="Sophie Jones" userId="c50bea07-6f49-4579-bcaa-6a76861b199a" providerId="ADAL" clId="{FB5DA475-EF07-4933-A885-EB8829B71AAE}" dt="2024-03-05T20:12:35.823" v="1700" actId="47"/>
        <pc:sldMkLst>
          <pc:docMk/>
          <pc:sldMk cId="3270083840" sldId="484"/>
        </pc:sldMkLst>
        <pc:spChg chg="del">
          <ac:chgData name="Sophie Jones" userId="c50bea07-6f49-4579-bcaa-6a76861b199a" providerId="ADAL" clId="{FB5DA475-EF07-4933-A885-EB8829B71AAE}" dt="2024-03-05T20:12:27.761" v="1698" actId="21"/>
          <ac:spMkLst>
            <pc:docMk/>
            <pc:sldMk cId="3270083840" sldId="484"/>
            <ac:spMk id="3" creationId="{4B681B3C-503C-0D74-630A-125DD4A5A4D1}"/>
          </ac:spMkLst>
        </pc:spChg>
        <pc:spChg chg="mod">
          <ac:chgData name="Sophie Jones" userId="c50bea07-6f49-4579-bcaa-6a76861b199a" providerId="ADAL" clId="{FB5DA475-EF07-4933-A885-EB8829B71AAE}" dt="2024-03-05T02:48:40.335" v="1517" actId="1076"/>
          <ac:spMkLst>
            <pc:docMk/>
            <pc:sldMk cId="3270083840" sldId="484"/>
            <ac:spMk id="4" creationId="{E590963F-318F-6A10-0831-77C73E423BFC}"/>
          </ac:spMkLst>
        </pc:spChg>
        <pc:spChg chg="add del mod">
          <ac:chgData name="Sophie Jones" userId="c50bea07-6f49-4579-bcaa-6a76861b199a" providerId="ADAL" clId="{FB5DA475-EF07-4933-A885-EB8829B71AAE}" dt="2024-03-05T02:34:16.781" v="1381" actId="21"/>
          <ac:spMkLst>
            <pc:docMk/>
            <pc:sldMk cId="3270083840" sldId="484"/>
            <ac:spMk id="6" creationId="{F531C6BB-A4A8-6EF4-63A2-95578A76E64F}"/>
          </ac:spMkLst>
        </pc:spChg>
      </pc:sldChg>
      <pc:sldChg chg="delSp modSp del mod">
        <pc:chgData name="Sophie Jones" userId="c50bea07-6f49-4579-bcaa-6a76861b199a" providerId="ADAL" clId="{FB5DA475-EF07-4933-A885-EB8829B71AAE}" dt="2024-03-05T02:20:07.919" v="1306" actId="47"/>
        <pc:sldMkLst>
          <pc:docMk/>
          <pc:sldMk cId="1642411751" sldId="485"/>
        </pc:sldMkLst>
        <pc:spChg chg="del">
          <ac:chgData name="Sophie Jones" userId="c50bea07-6f49-4579-bcaa-6a76861b199a" providerId="ADAL" clId="{FB5DA475-EF07-4933-A885-EB8829B71AAE}" dt="2024-03-05T00:22:38.182" v="1001" actId="21"/>
          <ac:spMkLst>
            <pc:docMk/>
            <pc:sldMk cId="1642411751" sldId="485"/>
            <ac:spMk id="5" creationId="{A62B4822-1CF5-4B82-1057-4F9CA94B9465}"/>
          </ac:spMkLst>
        </pc:spChg>
        <pc:spChg chg="mod">
          <ac:chgData name="Sophie Jones" userId="c50bea07-6f49-4579-bcaa-6a76861b199a" providerId="ADAL" clId="{FB5DA475-EF07-4933-A885-EB8829B71AAE}" dt="2024-03-05T02:17:27.389" v="1285" actId="21"/>
          <ac:spMkLst>
            <pc:docMk/>
            <pc:sldMk cId="1642411751" sldId="485"/>
            <ac:spMk id="7" creationId="{AD8111CC-4A59-7AC7-CC23-D56A34B52592}"/>
          </ac:spMkLst>
        </pc:spChg>
      </pc:sldChg>
      <pc:sldChg chg="addSp delSp modSp mod">
        <pc:chgData name="Sophie Jones" userId="c50bea07-6f49-4579-bcaa-6a76861b199a" providerId="ADAL" clId="{FB5DA475-EF07-4933-A885-EB8829B71AAE}" dt="2024-03-07T23:33:47.275" v="5012" actId="20577"/>
        <pc:sldMkLst>
          <pc:docMk/>
          <pc:sldMk cId="1908792049" sldId="486"/>
        </pc:sldMkLst>
        <pc:spChg chg="add mod">
          <ac:chgData name="Sophie Jones" userId="c50bea07-6f49-4579-bcaa-6a76861b199a" providerId="ADAL" clId="{FB5DA475-EF07-4933-A885-EB8829B71AAE}" dt="2024-03-07T23:31:43.954" v="5007" actId="1035"/>
          <ac:spMkLst>
            <pc:docMk/>
            <pc:sldMk cId="1908792049" sldId="486"/>
            <ac:spMk id="3" creationId="{1E49FC39-A86A-F330-CB5D-9C44926636F9}"/>
          </ac:spMkLst>
        </pc:spChg>
        <pc:spChg chg="add del mod">
          <ac:chgData name="Sophie Jones" userId="c50bea07-6f49-4579-bcaa-6a76861b199a" providerId="ADAL" clId="{FB5DA475-EF07-4933-A885-EB8829B71AAE}" dt="2024-03-05T00:22:44.053" v="1003" actId="21"/>
          <ac:spMkLst>
            <pc:docMk/>
            <pc:sldMk cId="1908792049" sldId="486"/>
            <ac:spMk id="3" creationId="{81168550-1438-FE35-F2F0-1BB2BFE92BEE}"/>
          </ac:spMkLst>
        </pc:spChg>
        <pc:spChg chg="add del">
          <ac:chgData name="Sophie Jones" userId="c50bea07-6f49-4579-bcaa-6a76861b199a" providerId="ADAL" clId="{FB5DA475-EF07-4933-A885-EB8829B71AAE}" dt="2024-03-05T21:54:10.670" v="2105" actId="11529"/>
          <ac:spMkLst>
            <pc:docMk/>
            <pc:sldMk cId="1908792049" sldId="486"/>
            <ac:spMk id="3" creationId="{9D28674A-5F2A-453F-C550-DA0088245425}"/>
          </ac:spMkLst>
        </pc:spChg>
        <pc:spChg chg="add del mod">
          <ac:chgData name="Sophie Jones" userId="c50bea07-6f49-4579-bcaa-6a76861b199a" providerId="ADAL" clId="{FB5DA475-EF07-4933-A885-EB8829B71AAE}" dt="2024-03-05T21:55:48.365" v="2130" actId="478"/>
          <ac:spMkLst>
            <pc:docMk/>
            <pc:sldMk cId="1908792049" sldId="486"/>
            <ac:spMk id="4" creationId="{2E72DF88-205D-005B-CFEA-5F9D35B3E0D8}"/>
          </ac:spMkLst>
        </pc:spChg>
        <pc:spChg chg="add del mod">
          <ac:chgData name="Sophie Jones" userId="c50bea07-6f49-4579-bcaa-6a76861b199a" providerId="ADAL" clId="{FB5DA475-EF07-4933-A885-EB8829B71AAE}" dt="2024-03-05T21:57:07.431" v="2153" actId="21"/>
          <ac:spMkLst>
            <pc:docMk/>
            <pc:sldMk cId="1908792049" sldId="486"/>
            <ac:spMk id="5" creationId="{FED1861E-D44C-4494-2C77-DE3345A25410}"/>
          </ac:spMkLst>
        </pc:spChg>
        <pc:spChg chg="add del mod">
          <ac:chgData name="Sophie Jones" userId="c50bea07-6f49-4579-bcaa-6a76861b199a" providerId="ADAL" clId="{FB5DA475-EF07-4933-A885-EB8829B71AAE}" dt="2024-03-05T21:58:27.095" v="2172" actId="478"/>
          <ac:spMkLst>
            <pc:docMk/>
            <pc:sldMk cId="1908792049" sldId="486"/>
            <ac:spMk id="6" creationId="{81E69D29-3A80-22E3-1F31-A2BCA5A5D1FE}"/>
          </ac:spMkLst>
        </pc:spChg>
        <pc:spChg chg="add del mod">
          <ac:chgData name="Sophie Jones" userId="c50bea07-6f49-4579-bcaa-6a76861b199a" providerId="ADAL" clId="{FB5DA475-EF07-4933-A885-EB8829B71AAE}" dt="2024-03-06T20:25:12.844" v="2973" actId="478"/>
          <ac:spMkLst>
            <pc:docMk/>
            <pc:sldMk cId="1908792049" sldId="486"/>
            <ac:spMk id="7" creationId="{E399CF5B-70D9-F103-0ABF-74D36F38C9E0}"/>
          </ac:spMkLst>
        </pc:spChg>
        <pc:spChg chg="add del mod">
          <ac:chgData name="Sophie Jones" userId="c50bea07-6f49-4579-bcaa-6a76861b199a" providerId="ADAL" clId="{FB5DA475-EF07-4933-A885-EB8829B71AAE}" dt="2024-03-06T20:25:14.355" v="2974" actId="478"/>
          <ac:spMkLst>
            <pc:docMk/>
            <pc:sldMk cId="1908792049" sldId="486"/>
            <ac:spMk id="8" creationId="{EF5925F6-B6BB-8C8B-2D9A-672CABE8D99C}"/>
          </ac:spMkLst>
        </pc:spChg>
        <pc:spChg chg="add mod">
          <ac:chgData name="Sophie Jones" userId="c50bea07-6f49-4579-bcaa-6a76861b199a" providerId="ADAL" clId="{FB5DA475-EF07-4933-A885-EB8829B71AAE}" dt="2024-03-06T21:00:32.085" v="4875" actId="1035"/>
          <ac:spMkLst>
            <pc:docMk/>
            <pc:sldMk cId="1908792049" sldId="486"/>
            <ac:spMk id="9" creationId="{A769470C-B22E-81DD-F5E3-2442C22DF626}"/>
          </ac:spMkLst>
        </pc:spChg>
        <pc:spChg chg="add del mod">
          <ac:chgData name="Sophie Jones" userId="c50bea07-6f49-4579-bcaa-6a76861b199a" providerId="ADAL" clId="{FB5DA475-EF07-4933-A885-EB8829B71AAE}" dt="2024-03-05T02:45:38.648" v="1514" actId="478"/>
          <ac:spMkLst>
            <pc:docMk/>
            <pc:sldMk cId="1908792049" sldId="486"/>
            <ac:spMk id="9" creationId="{A81F44D6-ABA7-22B8-429C-72153B08F8DE}"/>
          </ac:spMkLst>
        </pc:spChg>
        <pc:spChg chg="add mod">
          <ac:chgData name="Sophie Jones" userId="c50bea07-6f49-4579-bcaa-6a76861b199a" providerId="ADAL" clId="{FB5DA475-EF07-4933-A885-EB8829B71AAE}" dt="2024-03-07T23:33:47.275" v="5012" actId="20577"/>
          <ac:spMkLst>
            <pc:docMk/>
            <pc:sldMk cId="1908792049" sldId="486"/>
            <ac:spMk id="10" creationId="{B5D40809-E0D1-C6C2-3EF4-7F67B18756DB}"/>
          </ac:spMkLst>
        </pc:spChg>
        <pc:spChg chg="add mod">
          <ac:chgData name="Sophie Jones" userId="c50bea07-6f49-4579-bcaa-6a76861b199a" providerId="ADAL" clId="{FB5DA475-EF07-4933-A885-EB8829B71AAE}" dt="2024-03-06T21:00:40.701" v="4892" actId="1035"/>
          <ac:spMkLst>
            <pc:docMk/>
            <pc:sldMk cId="1908792049" sldId="486"/>
            <ac:spMk id="12" creationId="{0FC5EDA4-7644-1193-46FF-CFB2CE1BFC97}"/>
          </ac:spMkLst>
        </pc:spChg>
        <pc:picChg chg="add del mod">
          <ac:chgData name="Sophie Jones" userId="c50bea07-6f49-4579-bcaa-6a76861b199a" providerId="ADAL" clId="{FB5DA475-EF07-4933-A885-EB8829B71AAE}" dt="2024-03-05T19:38:27.656" v="1689" actId="21"/>
          <ac:picMkLst>
            <pc:docMk/>
            <pc:sldMk cId="1908792049" sldId="486"/>
            <ac:picMk id="11" creationId="{CE30A52B-53D2-4AC2-BC8B-5545199D3401}"/>
          </ac:picMkLst>
        </pc:picChg>
      </pc:sldChg>
      <pc:sldChg chg="del">
        <pc:chgData name="Sophie Jones" userId="c50bea07-6f49-4579-bcaa-6a76861b199a" providerId="ADAL" clId="{FB5DA475-EF07-4933-A885-EB8829B71AAE}" dt="2024-03-05T02:21:20.713" v="1309" actId="47"/>
        <pc:sldMkLst>
          <pc:docMk/>
          <pc:sldMk cId="938861215" sldId="487"/>
        </pc:sldMkLst>
      </pc:sldChg>
      <pc:sldChg chg="addSp modSp mod ord modAnim">
        <pc:chgData name="Sophie Jones" userId="c50bea07-6f49-4579-bcaa-6a76861b199a" providerId="ADAL" clId="{FB5DA475-EF07-4933-A885-EB8829B71AAE}" dt="2024-03-05T02:20:26.208" v="1308"/>
        <pc:sldMkLst>
          <pc:docMk/>
          <pc:sldMk cId="2643919497" sldId="488"/>
        </pc:sldMkLst>
        <pc:picChg chg="add mod">
          <ac:chgData name="Sophie Jones" userId="c50bea07-6f49-4579-bcaa-6a76861b199a" providerId="ADAL" clId="{FB5DA475-EF07-4933-A885-EB8829B71AAE}" dt="2024-03-05T02:15:48.477" v="1284" actId="14100"/>
          <ac:picMkLst>
            <pc:docMk/>
            <pc:sldMk cId="2643919497" sldId="488"/>
            <ac:picMk id="3" creationId="{321A7CBA-1BD7-EE8D-1536-091C93BA6FFD}"/>
          </ac:picMkLst>
        </pc:picChg>
      </pc:sldChg>
      <pc:sldChg chg="delSp modSp add del mod ord">
        <pc:chgData name="Sophie Jones" userId="c50bea07-6f49-4579-bcaa-6a76861b199a" providerId="ADAL" clId="{FB5DA475-EF07-4933-A885-EB8829B71AAE}" dt="2024-03-05T03:17:36.185" v="1589" actId="47"/>
        <pc:sldMkLst>
          <pc:docMk/>
          <pc:sldMk cId="1329245239" sldId="489"/>
        </pc:sldMkLst>
        <pc:spChg chg="del mod">
          <ac:chgData name="Sophie Jones" userId="c50bea07-6f49-4579-bcaa-6a76861b199a" providerId="ADAL" clId="{FB5DA475-EF07-4933-A885-EB8829B71AAE}" dt="2024-03-05T02:58:44.041" v="1586"/>
          <ac:spMkLst>
            <pc:docMk/>
            <pc:sldMk cId="1329245239" sldId="489"/>
            <ac:spMk id="4" creationId="{617D9D4F-936D-7C0E-B6E6-0BCB56EE8F66}"/>
          </ac:spMkLst>
        </pc:spChg>
      </pc:sldChg>
      <pc:sldChg chg="addSp delSp add del mod">
        <pc:chgData name="Sophie Jones" userId="c50bea07-6f49-4579-bcaa-6a76861b199a" providerId="ADAL" clId="{FB5DA475-EF07-4933-A885-EB8829B71AAE}" dt="2024-03-05T02:41:33.490" v="1442" actId="47"/>
        <pc:sldMkLst>
          <pc:docMk/>
          <pc:sldMk cId="3050452667" sldId="489"/>
        </pc:sldMkLst>
        <pc:spChg chg="add del">
          <ac:chgData name="Sophie Jones" userId="c50bea07-6f49-4579-bcaa-6a76861b199a" providerId="ADAL" clId="{FB5DA475-EF07-4933-A885-EB8829B71AAE}" dt="2024-03-05T02:41:29.964" v="1440" actId="21"/>
          <ac:spMkLst>
            <pc:docMk/>
            <pc:sldMk cId="3050452667" sldId="489"/>
            <ac:spMk id="4" creationId="{C66FC7A7-FF62-6AE6-3ECC-473E6CD384B5}"/>
          </ac:spMkLst>
        </pc:spChg>
        <pc:spChg chg="del">
          <ac:chgData name="Sophie Jones" userId="c50bea07-6f49-4579-bcaa-6a76861b199a" providerId="ADAL" clId="{FB5DA475-EF07-4933-A885-EB8829B71AAE}" dt="2024-03-05T02:40:53.208" v="1430" actId="478"/>
          <ac:spMkLst>
            <pc:docMk/>
            <pc:sldMk cId="3050452667" sldId="489"/>
            <ac:spMk id="5" creationId="{FED1861E-D44C-4494-2C77-DE3345A25410}"/>
          </ac:spMkLst>
        </pc:spChg>
      </pc:sldChg>
      <pc:sldChg chg="addSp delSp modSp add del mod">
        <pc:chgData name="Sophie Jones" userId="c50bea07-6f49-4579-bcaa-6a76861b199a" providerId="ADAL" clId="{FB5DA475-EF07-4933-A885-EB8829B71AAE}" dt="2024-03-06T20:22:03.569" v="2955" actId="47"/>
        <pc:sldMkLst>
          <pc:docMk/>
          <pc:sldMk cId="3058374786" sldId="489"/>
        </pc:sldMkLst>
        <pc:spChg chg="mod">
          <ac:chgData name="Sophie Jones" userId="c50bea07-6f49-4579-bcaa-6a76861b199a" providerId="ADAL" clId="{FB5DA475-EF07-4933-A885-EB8829B71AAE}" dt="2024-03-06T18:31:13.688" v="2685" actId="20577"/>
          <ac:spMkLst>
            <pc:docMk/>
            <pc:sldMk cId="3058374786" sldId="489"/>
            <ac:spMk id="4" creationId="{617D9D4F-936D-7C0E-B6E6-0BCB56EE8F66}"/>
          </ac:spMkLst>
        </pc:spChg>
        <pc:spChg chg="add mod">
          <ac:chgData name="Sophie Jones" userId="c50bea07-6f49-4579-bcaa-6a76861b199a" providerId="ADAL" clId="{FB5DA475-EF07-4933-A885-EB8829B71AAE}" dt="2024-03-06T20:21:37.131" v="2939" actId="20577"/>
          <ac:spMkLst>
            <pc:docMk/>
            <pc:sldMk cId="3058374786" sldId="489"/>
            <ac:spMk id="5" creationId="{3B3A0DC7-6E85-B9E8-89E3-8C69FEEF049D}"/>
          </ac:spMkLst>
        </pc:spChg>
        <pc:picChg chg="del">
          <ac:chgData name="Sophie Jones" userId="c50bea07-6f49-4579-bcaa-6a76861b199a" providerId="ADAL" clId="{FB5DA475-EF07-4933-A885-EB8829B71AAE}" dt="2024-03-06T18:31:04.784" v="2677" actId="478"/>
          <ac:picMkLst>
            <pc:docMk/>
            <pc:sldMk cId="3058374786" sldId="489"/>
            <ac:picMk id="14" creationId="{33C02D55-2709-A036-A3C7-7AC2149C0F63}"/>
          </ac:picMkLst>
        </pc:picChg>
      </pc:sldChg>
      <pc:sldChg chg="addSp delSp modSp add del mod">
        <pc:chgData name="Sophie Jones" userId="c50bea07-6f49-4579-bcaa-6a76861b199a" providerId="ADAL" clId="{FB5DA475-EF07-4933-A885-EB8829B71AAE}" dt="2024-03-05T22:03:13.002" v="2196" actId="47"/>
        <pc:sldMkLst>
          <pc:docMk/>
          <pc:sldMk cId="3750659958" sldId="489"/>
        </pc:sldMkLst>
        <pc:spChg chg="del">
          <ac:chgData name="Sophie Jones" userId="c50bea07-6f49-4579-bcaa-6a76861b199a" providerId="ADAL" clId="{FB5DA475-EF07-4933-A885-EB8829B71AAE}" dt="2024-03-05T21:44:26.100" v="1705" actId="478"/>
          <ac:spMkLst>
            <pc:docMk/>
            <pc:sldMk cId="3750659958" sldId="489"/>
            <ac:spMk id="4" creationId="{617D9D4F-936D-7C0E-B6E6-0BCB56EE8F66}"/>
          </ac:spMkLst>
        </pc:spChg>
        <pc:spChg chg="add mod">
          <ac:chgData name="Sophie Jones" userId="c50bea07-6f49-4579-bcaa-6a76861b199a" providerId="ADAL" clId="{FB5DA475-EF07-4933-A885-EB8829B71AAE}" dt="2024-03-05T21:52:31.068" v="2103" actId="20577"/>
          <ac:spMkLst>
            <pc:docMk/>
            <pc:sldMk cId="3750659958" sldId="489"/>
            <ac:spMk id="5" creationId="{9009BAE6-890E-43B3-9321-F37EF50D1601}"/>
          </ac:spMkLst>
        </pc:spChg>
        <pc:spChg chg="add del mod">
          <ac:chgData name="Sophie Jones" userId="c50bea07-6f49-4579-bcaa-6a76861b199a" providerId="ADAL" clId="{FB5DA475-EF07-4933-A885-EB8829B71AAE}" dt="2024-03-05T21:44:54.597" v="1718" actId="478"/>
          <ac:spMkLst>
            <pc:docMk/>
            <pc:sldMk cId="3750659958" sldId="489"/>
            <ac:spMk id="7" creationId="{AA2558D3-87D7-5638-12C4-33F5AE7BC904}"/>
          </ac:spMkLst>
        </pc:spChg>
        <pc:spChg chg="add mod">
          <ac:chgData name="Sophie Jones" userId="c50bea07-6f49-4579-bcaa-6a76861b199a" providerId="ADAL" clId="{FB5DA475-EF07-4933-A885-EB8829B71AAE}" dt="2024-03-05T21:52:20.077" v="2067" actId="1076"/>
          <ac:spMkLst>
            <pc:docMk/>
            <pc:sldMk cId="3750659958" sldId="489"/>
            <ac:spMk id="8" creationId="{2819068D-EB66-7296-DB1E-A0CCF0A3F802}"/>
          </ac:spMkLst>
        </pc:spChg>
        <pc:spChg chg="add mod">
          <ac:chgData name="Sophie Jones" userId="c50bea07-6f49-4579-bcaa-6a76861b199a" providerId="ADAL" clId="{FB5DA475-EF07-4933-A885-EB8829B71AAE}" dt="2024-03-05T21:51:54.623" v="1989" actId="1076"/>
          <ac:spMkLst>
            <pc:docMk/>
            <pc:sldMk cId="3750659958" sldId="489"/>
            <ac:spMk id="9" creationId="{FE81B647-BD3E-6F87-C5E0-4A7CFEEE5C34}"/>
          </ac:spMkLst>
        </pc:spChg>
        <pc:spChg chg="add mod">
          <ac:chgData name="Sophie Jones" userId="c50bea07-6f49-4579-bcaa-6a76861b199a" providerId="ADAL" clId="{FB5DA475-EF07-4933-A885-EB8829B71AAE}" dt="2024-03-05T21:51:43.441" v="1939" actId="1076"/>
          <ac:spMkLst>
            <pc:docMk/>
            <pc:sldMk cId="3750659958" sldId="489"/>
            <ac:spMk id="10" creationId="{91397368-CA2A-51B2-8735-DB7C798C7C8E}"/>
          </ac:spMkLst>
        </pc:spChg>
        <pc:spChg chg="add mod">
          <ac:chgData name="Sophie Jones" userId="c50bea07-6f49-4579-bcaa-6a76861b199a" providerId="ADAL" clId="{FB5DA475-EF07-4933-A885-EB8829B71AAE}" dt="2024-03-05T21:51:26.114" v="1877" actId="1076"/>
          <ac:spMkLst>
            <pc:docMk/>
            <pc:sldMk cId="3750659958" sldId="489"/>
            <ac:spMk id="11" creationId="{68A38455-C8A5-C09A-707B-6112ED5287F5}"/>
          </ac:spMkLst>
        </pc:spChg>
        <pc:spChg chg="add mod">
          <ac:chgData name="Sophie Jones" userId="c50bea07-6f49-4579-bcaa-6a76861b199a" providerId="ADAL" clId="{FB5DA475-EF07-4933-A885-EB8829B71AAE}" dt="2024-03-05T21:51:15.386" v="1824" actId="1076"/>
          <ac:spMkLst>
            <pc:docMk/>
            <pc:sldMk cId="3750659958" sldId="489"/>
            <ac:spMk id="12" creationId="{FC92F7DB-7836-5917-61E6-2CBEC3D7E445}"/>
          </ac:spMkLst>
        </pc:spChg>
        <pc:spChg chg="add mod">
          <ac:chgData name="Sophie Jones" userId="c50bea07-6f49-4579-bcaa-6a76861b199a" providerId="ADAL" clId="{FB5DA475-EF07-4933-A885-EB8829B71AAE}" dt="2024-03-05T21:51:09.269" v="1813" actId="20577"/>
          <ac:spMkLst>
            <pc:docMk/>
            <pc:sldMk cId="3750659958" sldId="489"/>
            <ac:spMk id="13" creationId="{C8C739E3-D52E-2431-99DC-DA10A9E08B17}"/>
          </ac:spMkLst>
        </pc:spChg>
        <pc:graphicFrameChg chg="del">
          <ac:chgData name="Sophie Jones" userId="c50bea07-6f49-4579-bcaa-6a76861b199a" providerId="ADAL" clId="{FB5DA475-EF07-4933-A885-EB8829B71AAE}" dt="2024-03-05T21:44:22.948" v="1704" actId="478"/>
          <ac:graphicFrameMkLst>
            <pc:docMk/>
            <pc:sldMk cId="3750659958" sldId="489"/>
            <ac:graphicFrameMk id="6" creationId="{C7DE5FC9-A1B0-F068-7EEC-F118FA08AD88}"/>
          </ac:graphicFrameMkLst>
        </pc:graphicFrameChg>
      </pc:sldChg>
    </pc:docChg>
  </pc:docChgLst>
  <pc:docChgLst>
    <pc:chgData name="Joanna Isaac" userId="f0d0aaa1-752b-4df2-94a9-f6599175a205" providerId="ADAL" clId="{FB087D92-B31A-41A9-AFB5-C4CDED69DDEA}"/>
    <pc:docChg chg="modSld">
      <pc:chgData name="Joanna Isaac" userId="f0d0aaa1-752b-4df2-94a9-f6599175a205" providerId="ADAL" clId="{FB087D92-B31A-41A9-AFB5-C4CDED69DDEA}" dt="2024-03-05T02:31:34.875" v="1" actId="1076"/>
      <pc:docMkLst>
        <pc:docMk/>
      </pc:docMkLst>
      <pc:sldChg chg="addSp modSp mod">
        <pc:chgData name="Joanna Isaac" userId="f0d0aaa1-752b-4df2-94a9-f6599175a205" providerId="ADAL" clId="{FB087D92-B31A-41A9-AFB5-C4CDED69DDEA}" dt="2024-03-05T02:31:34.875" v="1" actId="1076"/>
        <pc:sldMkLst>
          <pc:docMk/>
          <pc:sldMk cId="4030996340" sldId="437"/>
        </pc:sldMkLst>
        <pc:picChg chg="add mod">
          <ac:chgData name="Joanna Isaac" userId="f0d0aaa1-752b-4df2-94a9-f6599175a205" providerId="ADAL" clId="{FB087D92-B31A-41A9-AFB5-C4CDED69DDEA}" dt="2024-03-05T02:31:34.875" v="1" actId="1076"/>
          <ac:picMkLst>
            <pc:docMk/>
            <pc:sldMk cId="4030996340" sldId="437"/>
            <ac:picMk id="4" creationId="{CEE49183-9BBC-DC4F-80A9-F103A011DDC7}"/>
          </ac:picMkLst>
        </pc:picChg>
      </pc:sldChg>
    </pc:docChg>
  </pc:docChgLst>
  <pc:docChgLst>
    <pc:chgData name="Sophie Jones" userId="c50bea07-6f49-4579-bcaa-6a76861b199a" providerId="ADAL" clId="{87208BBB-318A-439C-966A-5C0CF41DFDB9}"/>
    <pc:docChg chg="undo custSel addSld delSld modSld">
      <pc:chgData name="Sophie Jones" userId="c50bea07-6f49-4579-bcaa-6a76861b199a" providerId="ADAL" clId="{87208BBB-318A-439C-966A-5C0CF41DFDB9}" dt="2024-02-13T00:57:08.600" v="115" actId="2890"/>
      <pc:docMkLst>
        <pc:docMk/>
      </pc:docMkLst>
      <pc:sldChg chg="modSp mod">
        <pc:chgData name="Sophie Jones" userId="c50bea07-6f49-4579-bcaa-6a76861b199a" providerId="ADAL" clId="{87208BBB-318A-439C-966A-5C0CF41DFDB9}" dt="2024-02-12T19:43:16.481" v="4" actId="20577"/>
        <pc:sldMkLst>
          <pc:docMk/>
          <pc:sldMk cId="3548827994" sldId="287"/>
        </pc:sldMkLst>
        <pc:spChg chg="mod">
          <ac:chgData name="Sophie Jones" userId="c50bea07-6f49-4579-bcaa-6a76861b199a" providerId="ADAL" clId="{87208BBB-318A-439C-966A-5C0CF41DFDB9}" dt="2024-02-12T19:43:16.481" v="4" actId="20577"/>
          <ac:spMkLst>
            <pc:docMk/>
            <pc:sldMk cId="3548827994" sldId="287"/>
            <ac:spMk id="4" creationId="{D7678DEF-29A9-4BFB-9E7E-22D1CFD589E6}"/>
          </ac:spMkLst>
        </pc:spChg>
      </pc:sldChg>
      <pc:sldChg chg="delSp">
        <pc:chgData name="Sophie Jones" userId="c50bea07-6f49-4579-bcaa-6a76861b199a" providerId="ADAL" clId="{87208BBB-318A-439C-966A-5C0CF41DFDB9}" dt="2024-02-12T19:43:19.339" v="5" actId="478"/>
        <pc:sldMkLst>
          <pc:docMk/>
          <pc:sldMk cId="1641115101" sldId="289"/>
        </pc:sldMkLst>
        <pc:picChg chg="del">
          <ac:chgData name="Sophie Jones" userId="c50bea07-6f49-4579-bcaa-6a76861b199a" providerId="ADAL" clId="{87208BBB-318A-439C-966A-5C0CF41DFDB9}" dt="2024-02-12T19:43:19.339" v="5" actId="478"/>
          <ac:picMkLst>
            <pc:docMk/>
            <pc:sldMk cId="1641115101" sldId="289"/>
            <ac:picMk id="1026" creationId="{DA08C223-530F-E906-22BE-E2E16FDF1D74}"/>
          </ac:picMkLst>
        </pc:picChg>
      </pc:sldChg>
      <pc:sldChg chg="modSp mod">
        <pc:chgData name="Sophie Jones" userId="c50bea07-6f49-4579-bcaa-6a76861b199a" providerId="ADAL" clId="{87208BBB-318A-439C-966A-5C0CF41DFDB9}" dt="2024-02-12T19:45:59.773" v="29" actId="6549"/>
        <pc:sldMkLst>
          <pc:docMk/>
          <pc:sldMk cId="1562556551" sldId="440"/>
        </pc:sldMkLst>
        <pc:spChg chg="mod">
          <ac:chgData name="Sophie Jones" userId="c50bea07-6f49-4579-bcaa-6a76861b199a" providerId="ADAL" clId="{87208BBB-318A-439C-966A-5C0CF41DFDB9}" dt="2024-02-12T19:45:59.773" v="29" actId="6549"/>
          <ac:spMkLst>
            <pc:docMk/>
            <pc:sldMk cId="1562556551" sldId="440"/>
            <ac:spMk id="2" creationId="{F9092668-4DD6-ED1A-7393-1B6A4369626C}"/>
          </ac:spMkLst>
        </pc:spChg>
      </pc:sldChg>
      <pc:sldChg chg="addSp delSp modSp mod">
        <pc:chgData name="Sophie Jones" userId="c50bea07-6f49-4579-bcaa-6a76861b199a" providerId="ADAL" clId="{87208BBB-318A-439C-966A-5C0CF41DFDB9}" dt="2024-02-12T20:00:33.437" v="94" actId="21"/>
        <pc:sldMkLst>
          <pc:docMk/>
          <pc:sldMk cId="2176606392" sldId="468"/>
        </pc:sldMkLst>
        <pc:spChg chg="mod">
          <ac:chgData name="Sophie Jones" userId="c50bea07-6f49-4579-bcaa-6a76861b199a" providerId="ADAL" clId="{87208BBB-318A-439C-966A-5C0CF41DFDB9}" dt="2024-02-12T19:46:14.091" v="66" actId="20577"/>
          <ac:spMkLst>
            <pc:docMk/>
            <pc:sldMk cId="2176606392" sldId="468"/>
            <ac:spMk id="2" creationId="{8299BB99-DCD0-76FC-188D-EA02A0640764}"/>
          </ac:spMkLst>
        </pc:spChg>
        <pc:spChg chg="del">
          <ac:chgData name="Sophie Jones" userId="c50bea07-6f49-4579-bcaa-6a76861b199a" providerId="ADAL" clId="{87208BBB-318A-439C-966A-5C0CF41DFDB9}" dt="2024-02-12T19:46:04.572" v="31" actId="478"/>
          <ac:spMkLst>
            <pc:docMk/>
            <pc:sldMk cId="2176606392" sldId="468"/>
            <ac:spMk id="3" creationId="{92F8C824-4BDF-8E5B-6627-9D618A4E4DBE}"/>
          </ac:spMkLst>
        </pc:spChg>
        <pc:spChg chg="add del">
          <ac:chgData name="Sophie Jones" userId="c50bea07-6f49-4579-bcaa-6a76861b199a" providerId="ADAL" clId="{87208BBB-318A-439C-966A-5C0CF41DFDB9}" dt="2024-02-12T19:59:40.490" v="80" actId="21"/>
          <ac:spMkLst>
            <pc:docMk/>
            <pc:sldMk cId="2176606392" sldId="468"/>
            <ac:spMk id="6" creationId="{C07E2F87-F714-0C85-1193-E08C9FA67A14}"/>
          </ac:spMkLst>
        </pc:spChg>
        <pc:spChg chg="add del mod">
          <ac:chgData name="Sophie Jones" userId="c50bea07-6f49-4579-bcaa-6a76861b199a" providerId="ADAL" clId="{87208BBB-318A-439C-966A-5C0CF41DFDB9}" dt="2024-02-12T20:00:33.437" v="94" actId="21"/>
          <ac:spMkLst>
            <pc:docMk/>
            <pc:sldMk cId="2176606392" sldId="468"/>
            <ac:spMk id="9" creationId="{73442D4F-E68F-1849-DA98-7D4872952B77}"/>
          </ac:spMkLst>
        </pc:spChg>
        <pc:spChg chg="add mod">
          <ac:chgData name="Sophie Jones" userId="c50bea07-6f49-4579-bcaa-6a76861b199a" providerId="ADAL" clId="{87208BBB-318A-439C-966A-5C0CF41DFDB9}" dt="2024-02-12T20:00:23.843" v="93" actId="1076"/>
          <ac:spMkLst>
            <pc:docMk/>
            <pc:sldMk cId="2176606392" sldId="468"/>
            <ac:spMk id="11" creationId="{25B714DA-812B-B161-9282-4F6995F68899}"/>
          </ac:spMkLst>
        </pc:spChg>
        <pc:picChg chg="del">
          <ac:chgData name="Sophie Jones" userId="c50bea07-6f49-4579-bcaa-6a76861b199a" providerId="ADAL" clId="{87208BBB-318A-439C-966A-5C0CF41DFDB9}" dt="2024-02-12T19:46:03.388" v="30" actId="478"/>
          <ac:picMkLst>
            <pc:docMk/>
            <pc:sldMk cId="2176606392" sldId="468"/>
            <ac:picMk id="5" creationId="{F1FA865F-C76F-706C-F51E-54C67330632D}"/>
          </ac:picMkLst>
        </pc:picChg>
        <pc:picChg chg="add mod">
          <ac:chgData name="Sophie Jones" userId="c50bea07-6f49-4579-bcaa-6a76861b199a" providerId="ADAL" clId="{87208BBB-318A-439C-966A-5C0CF41DFDB9}" dt="2024-02-12T19:59:48.017" v="83" actId="1076"/>
          <ac:picMkLst>
            <pc:docMk/>
            <pc:sldMk cId="2176606392" sldId="468"/>
            <ac:picMk id="7" creationId="{CC9423EA-7D7E-0810-958F-19DB50379A5B}"/>
          </ac:picMkLst>
        </pc:picChg>
      </pc:sldChg>
      <pc:sldChg chg="addSp delSp modSp mod">
        <pc:chgData name="Sophie Jones" userId="c50bea07-6f49-4579-bcaa-6a76861b199a" providerId="ADAL" clId="{87208BBB-318A-439C-966A-5C0CF41DFDB9}" dt="2024-02-13T00:55:49.435" v="107" actId="1076"/>
        <pc:sldMkLst>
          <pc:docMk/>
          <pc:sldMk cId="4218174297" sldId="470"/>
        </pc:sldMkLst>
        <pc:spChg chg="mod">
          <ac:chgData name="Sophie Jones" userId="c50bea07-6f49-4579-bcaa-6a76861b199a" providerId="ADAL" clId="{87208BBB-318A-439C-966A-5C0CF41DFDB9}" dt="2024-02-12T19:46:21.107" v="67"/>
          <ac:spMkLst>
            <pc:docMk/>
            <pc:sldMk cId="4218174297" sldId="470"/>
            <ac:spMk id="2" creationId="{8299BB99-DCD0-76FC-188D-EA02A0640764}"/>
          </ac:spMkLst>
        </pc:spChg>
        <pc:spChg chg="add mod">
          <ac:chgData name="Sophie Jones" userId="c50bea07-6f49-4579-bcaa-6a76861b199a" providerId="ADAL" clId="{87208BBB-318A-439C-966A-5C0CF41DFDB9}" dt="2024-02-12T19:59:42.166" v="81"/>
          <ac:spMkLst>
            <pc:docMk/>
            <pc:sldMk cId="4218174297" sldId="470"/>
            <ac:spMk id="3" creationId="{BFE99A1A-F031-70D4-3623-B74D7D1499B8}"/>
          </ac:spMkLst>
        </pc:spChg>
        <pc:spChg chg="add mod">
          <ac:chgData name="Sophie Jones" userId="c50bea07-6f49-4579-bcaa-6a76861b199a" providerId="ADAL" clId="{87208BBB-318A-439C-966A-5C0CF41DFDB9}" dt="2024-02-13T00:55:49.435" v="107" actId="1076"/>
          <ac:spMkLst>
            <pc:docMk/>
            <pc:sldMk cId="4218174297" sldId="470"/>
            <ac:spMk id="5" creationId="{0F91E31B-5C8A-FA7E-4550-E0281BCDB37D}"/>
          </ac:spMkLst>
        </pc:spChg>
        <pc:spChg chg="del">
          <ac:chgData name="Sophie Jones" userId="c50bea07-6f49-4579-bcaa-6a76861b199a" providerId="ADAL" clId="{87208BBB-318A-439C-966A-5C0CF41DFDB9}" dt="2024-02-12T19:46:42.400" v="73" actId="478"/>
          <ac:spMkLst>
            <pc:docMk/>
            <pc:sldMk cId="4218174297" sldId="470"/>
            <ac:spMk id="6" creationId="{7FB1531E-2A01-3574-9C39-C097029A3C4B}"/>
          </ac:spMkLst>
        </pc:spChg>
        <pc:spChg chg="del">
          <ac:chgData name="Sophie Jones" userId="c50bea07-6f49-4579-bcaa-6a76861b199a" providerId="ADAL" clId="{87208BBB-318A-439C-966A-5C0CF41DFDB9}" dt="2024-02-12T19:46:41.147" v="72" actId="478"/>
          <ac:spMkLst>
            <pc:docMk/>
            <pc:sldMk cId="4218174297" sldId="470"/>
            <ac:spMk id="15" creationId="{994429A0-DA08-E268-CACB-668963FB0F88}"/>
          </ac:spMkLst>
        </pc:spChg>
        <pc:spChg chg="del">
          <ac:chgData name="Sophie Jones" userId="c50bea07-6f49-4579-bcaa-6a76861b199a" providerId="ADAL" clId="{87208BBB-318A-439C-966A-5C0CF41DFDB9}" dt="2024-02-12T19:46:39.177" v="70" actId="478"/>
          <ac:spMkLst>
            <pc:docMk/>
            <pc:sldMk cId="4218174297" sldId="470"/>
            <ac:spMk id="16" creationId="{5E9841BE-49CC-242F-3D44-854AAB37D31F}"/>
          </ac:spMkLst>
        </pc:spChg>
        <pc:picChg chg="del">
          <ac:chgData name="Sophie Jones" userId="c50bea07-6f49-4579-bcaa-6a76861b199a" providerId="ADAL" clId="{87208BBB-318A-439C-966A-5C0CF41DFDB9}" dt="2024-02-12T19:46:39.657" v="71" actId="478"/>
          <ac:picMkLst>
            <pc:docMk/>
            <pc:sldMk cId="4218174297" sldId="470"/>
            <ac:picMk id="10" creationId="{2F9FDFFB-FA3F-0301-1222-E632573BEF22}"/>
          </ac:picMkLst>
        </pc:picChg>
      </pc:sldChg>
      <pc:sldChg chg="addSp delSp modSp mod">
        <pc:chgData name="Sophie Jones" userId="c50bea07-6f49-4579-bcaa-6a76861b199a" providerId="ADAL" clId="{87208BBB-318A-439C-966A-5C0CF41DFDB9}" dt="2024-02-13T00:51:10.617" v="102" actId="22"/>
        <pc:sldMkLst>
          <pc:docMk/>
          <pc:sldMk cId="202660862" sldId="473"/>
        </pc:sldMkLst>
        <pc:spChg chg="mod">
          <ac:chgData name="Sophie Jones" userId="c50bea07-6f49-4579-bcaa-6a76861b199a" providerId="ADAL" clId="{87208BBB-318A-439C-966A-5C0CF41DFDB9}" dt="2024-02-12T19:46:25.408" v="68"/>
          <ac:spMkLst>
            <pc:docMk/>
            <pc:sldMk cId="202660862" sldId="473"/>
            <ac:spMk id="2" creationId="{8299BB99-DCD0-76FC-188D-EA02A0640764}"/>
          </ac:spMkLst>
        </pc:spChg>
        <pc:spChg chg="add">
          <ac:chgData name="Sophie Jones" userId="c50bea07-6f49-4579-bcaa-6a76861b199a" providerId="ADAL" clId="{87208BBB-318A-439C-966A-5C0CF41DFDB9}" dt="2024-02-13T00:51:10.617" v="102" actId="22"/>
          <ac:spMkLst>
            <pc:docMk/>
            <pc:sldMk cId="202660862" sldId="473"/>
            <ac:spMk id="4" creationId="{617D9D4F-936D-7C0E-B6E6-0BCB56EE8F66}"/>
          </ac:spMkLst>
        </pc:spChg>
        <pc:spChg chg="del">
          <ac:chgData name="Sophie Jones" userId="c50bea07-6f49-4579-bcaa-6a76861b199a" providerId="ADAL" clId="{87208BBB-318A-439C-966A-5C0CF41DFDB9}" dt="2024-02-12T19:47:08.016" v="75" actId="478"/>
          <ac:spMkLst>
            <pc:docMk/>
            <pc:sldMk cId="202660862" sldId="473"/>
            <ac:spMk id="4" creationId="{FF18714C-3863-ECF6-CBA2-B19721B6D12C}"/>
          </ac:spMkLst>
        </pc:spChg>
        <pc:picChg chg="del">
          <ac:chgData name="Sophie Jones" userId="c50bea07-6f49-4579-bcaa-6a76861b199a" providerId="ADAL" clId="{87208BBB-318A-439C-966A-5C0CF41DFDB9}" dt="2024-02-12T19:47:08.590" v="76" actId="478"/>
          <ac:picMkLst>
            <pc:docMk/>
            <pc:sldMk cId="202660862" sldId="473"/>
            <ac:picMk id="7" creationId="{76EBEACC-58F7-E54F-552E-FC8B6B2FD87E}"/>
          </ac:picMkLst>
        </pc:picChg>
        <pc:picChg chg="del">
          <ac:chgData name="Sophie Jones" userId="c50bea07-6f49-4579-bcaa-6a76861b199a" providerId="ADAL" clId="{87208BBB-318A-439C-966A-5C0CF41DFDB9}" dt="2024-02-12T19:47:09.223" v="77" actId="478"/>
          <ac:picMkLst>
            <pc:docMk/>
            <pc:sldMk cId="202660862" sldId="473"/>
            <ac:picMk id="8" creationId="{AA57D7B5-EAFC-E3EB-22C0-CDDA203CBB85}"/>
          </ac:picMkLst>
        </pc:picChg>
      </pc:sldChg>
      <pc:sldChg chg="del">
        <pc:chgData name="Sophie Jones" userId="c50bea07-6f49-4579-bcaa-6a76861b199a" providerId="ADAL" clId="{87208BBB-318A-439C-966A-5C0CF41DFDB9}" dt="2024-02-12T19:47:03.629" v="74" actId="47"/>
        <pc:sldMkLst>
          <pc:docMk/>
          <pc:sldMk cId="1467900034" sldId="482"/>
        </pc:sldMkLst>
      </pc:sldChg>
      <pc:sldChg chg="addSp delSp modSp mod">
        <pc:chgData name="Sophie Jones" userId="c50bea07-6f49-4579-bcaa-6a76861b199a" providerId="ADAL" clId="{87208BBB-318A-439C-966A-5C0CF41DFDB9}" dt="2024-02-12T20:01:18.415" v="101" actId="1076"/>
        <pc:sldMkLst>
          <pc:docMk/>
          <pc:sldMk cId="3270083840" sldId="484"/>
        </pc:sldMkLst>
        <pc:spChg chg="mod">
          <ac:chgData name="Sophie Jones" userId="c50bea07-6f49-4579-bcaa-6a76861b199a" providerId="ADAL" clId="{87208BBB-318A-439C-966A-5C0CF41DFDB9}" dt="2024-02-12T19:46:28.900" v="69"/>
          <ac:spMkLst>
            <pc:docMk/>
            <pc:sldMk cId="3270083840" sldId="484"/>
            <ac:spMk id="2" creationId="{8299BB99-DCD0-76FC-188D-EA02A0640764}"/>
          </ac:spMkLst>
        </pc:spChg>
        <pc:spChg chg="add mod">
          <ac:chgData name="Sophie Jones" userId="c50bea07-6f49-4579-bcaa-6a76861b199a" providerId="ADAL" clId="{87208BBB-318A-439C-966A-5C0CF41DFDB9}" dt="2024-02-12T20:01:18.415" v="101" actId="1076"/>
          <ac:spMkLst>
            <pc:docMk/>
            <pc:sldMk cId="3270083840" sldId="484"/>
            <ac:spMk id="4" creationId="{E590963F-318F-6A10-0831-77C73E423BFC}"/>
          </ac:spMkLst>
        </pc:spChg>
        <pc:spChg chg="del">
          <ac:chgData name="Sophie Jones" userId="c50bea07-6f49-4579-bcaa-6a76861b199a" providerId="ADAL" clId="{87208BBB-318A-439C-966A-5C0CF41DFDB9}" dt="2024-02-12T20:00:40.275" v="97" actId="478"/>
          <ac:spMkLst>
            <pc:docMk/>
            <pc:sldMk cId="3270083840" sldId="484"/>
            <ac:spMk id="9" creationId="{B1E3DC5A-51E0-2266-AAD1-F1E372B45AC4}"/>
          </ac:spMkLst>
        </pc:spChg>
      </pc:sldChg>
      <pc:sldChg chg="addSp delSp modSp add mod">
        <pc:chgData name="Sophie Jones" userId="c50bea07-6f49-4579-bcaa-6a76861b199a" providerId="ADAL" clId="{87208BBB-318A-439C-966A-5C0CF41DFDB9}" dt="2024-02-13T00:56:54.244" v="110" actId="1076"/>
        <pc:sldMkLst>
          <pc:docMk/>
          <pc:sldMk cId="1642411751" sldId="485"/>
        </pc:sldMkLst>
        <pc:spChg chg="del">
          <ac:chgData name="Sophie Jones" userId="c50bea07-6f49-4579-bcaa-6a76861b199a" providerId="ADAL" clId="{87208BBB-318A-439C-966A-5C0CF41DFDB9}" dt="2024-02-13T00:52:35.658" v="104" actId="478"/>
          <ac:spMkLst>
            <pc:docMk/>
            <pc:sldMk cId="1642411751" sldId="485"/>
            <ac:spMk id="3" creationId="{BFE99A1A-F031-70D4-3623-B74D7D1499B8}"/>
          </ac:spMkLst>
        </pc:spChg>
        <pc:spChg chg="add mod">
          <ac:chgData name="Sophie Jones" userId="c50bea07-6f49-4579-bcaa-6a76861b199a" providerId="ADAL" clId="{87208BBB-318A-439C-966A-5C0CF41DFDB9}" dt="2024-02-13T00:56:54.244" v="110" actId="1076"/>
          <ac:spMkLst>
            <pc:docMk/>
            <pc:sldMk cId="1642411751" sldId="485"/>
            <ac:spMk id="5" creationId="{A62B4822-1CF5-4B82-1057-4F9CA94B9465}"/>
          </ac:spMkLst>
        </pc:spChg>
        <pc:spChg chg="add mod">
          <ac:chgData name="Sophie Jones" userId="c50bea07-6f49-4579-bcaa-6a76861b199a" providerId="ADAL" clId="{87208BBB-318A-439C-966A-5C0CF41DFDB9}" dt="2024-02-13T00:56:52.661" v="109" actId="1076"/>
          <ac:spMkLst>
            <pc:docMk/>
            <pc:sldMk cId="1642411751" sldId="485"/>
            <ac:spMk id="7" creationId="{AD8111CC-4A59-7AC7-CC23-D56A34B52592}"/>
          </ac:spMkLst>
        </pc:spChg>
      </pc:sldChg>
      <pc:sldChg chg="del">
        <pc:chgData name="Sophie Jones" userId="c50bea07-6f49-4579-bcaa-6a76861b199a" providerId="ADAL" clId="{87208BBB-318A-439C-966A-5C0CF41DFDB9}" dt="2024-02-12T19:47:16.054" v="78" actId="47"/>
        <pc:sldMkLst>
          <pc:docMk/>
          <pc:sldMk cId="3950494847" sldId="485"/>
        </pc:sldMkLst>
      </pc:sldChg>
      <pc:sldChg chg="delSp add mod">
        <pc:chgData name="Sophie Jones" userId="c50bea07-6f49-4579-bcaa-6a76861b199a" providerId="ADAL" clId="{87208BBB-318A-439C-966A-5C0CF41DFDB9}" dt="2024-02-13T00:57:04.213" v="113" actId="478"/>
        <pc:sldMkLst>
          <pc:docMk/>
          <pc:sldMk cId="1908792049" sldId="486"/>
        </pc:sldMkLst>
        <pc:spChg chg="del">
          <ac:chgData name="Sophie Jones" userId="c50bea07-6f49-4579-bcaa-6a76861b199a" providerId="ADAL" clId="{87208BBB-318A-439C-966A-5C0CF41DFDB9}" dt="2024-02-13T00:57:04.213" v="113" actId="478"/>
          <ac:spMkLst>
            <pc:docMk/>
            <pc:sldMk cId="1908792049" sldId="486"/>
            <ac:spMk id="5" creationId="{A62B4822-1CF5-4B82-1057-4F9CA94B9465}"/>
          </ac:spMkLst>
        </pc:spChg>
        <pc:spChg chg="del">
          <ac:chgData name="Sophie Jones" userId="c50bea07-6f49-4579-bcaa-6a76861b199a" providerId="ADAL" clId="{87208BBB-318A-439C-966A-5C0CF41DFDB9}" dt="2024-02-13T00:57:02.759" v="112" actId="478"/>
          <ac:spMkLst>
            <pc:docMk/>
            <pc:sldMk cId="1908792049" sldId="486"/>
            <ac:spMk id="7" creationId="{AD8111CC-4A59-7AC7-CC23-D56A34B52592}"/>
          </ac:spMkLst>
        </pc:spChg>
      </pc:sldChg>
      <pc:sldChg chg="add">
        <pc:chgData name="Sophie Jones" userId="c50bea07-6f49-4579-bcaa-6a76861b199a" providerId="ADAL" clId="{87208BBB-318A-439C-966A-5C0CF41DFDB9}" dt="2024-02-13T00:57:07.168" v="114" actId="2890"/>
        <pc:sldMkLst>
          <pc:docMk/>
          <pc:sldMk cId="938861215" sldId="487"/>
        </pc:sldMkLst>
      </pc:sldChg>
      <pc:sldChg chg="add">
        <pc:chgData name="Sophie Jones" userId="c50bea07-6f49-4579-bcaa-6a76861b199a" providerId="ADAL" clId="{87208BBB-318A-439C-966A-5C0CF41DFDB9}" dt="2024-02-13T00:57:08.600" v="115" actId="2890"/>
        <pc:sldMkLst>
          <pc:docMk/>
          <pc:sldMk cId="2643919497" sldId="4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B0F0"/>
                </a:solidFill>
                <a:latin typeface="+mn-lt"/>
                <a:ea typeface="+mn-ea"/>
                <a:cs typeface="+mn-cs"/>
              </a:defRPr>
            </a:pPr>
            <a:r>
              <a:rPr lang="en-NZ">
                <a:solidFill>
                  <a:srgbClr val="00B0F0"/>
                </a:solidFill>
              </a:rPr>
              <a:t>Top Critical</a:t>
            </a:r>
            <a:r>
              <a:rPr lang="en-NZ" baseline="0">
                <a:solidFill>
                  <a:srgbClr val="00B0F0"/>
                </a:solidFill>
              </a:rPr>
              <a:t> Risk Reports - February 2024</a:t>
            </a:r>
            <a:endParaRPr lang="en-NZ">
              <a:solidFill>
                <a:srgbClr val="00B0F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B0F0"/>
              </a:solidFill>
              <a:latin typeface="+mn-lt"/>
              <a:ea typeface="+mn-ea"/>
              <a:cs typeface="+mn-cs"/>
            </a:defRPr>
          </a:pPr>
          <a:endParaRPr lang="en-US"/>
        </a:p>
      </c:txPr>
    </c:title>
    <c:autoTitleDeleted val="0"/>
    <c:plotArea>
      <c:layout/>
      <c:barChart>
        <c:barDir val="col"/>
        <c:grouping val="clustered"/>
        <c:varyColors val="0"/>
        <c:ser>
          <c:idx val="0"/>
          <c:order val="0"/>
          <c:tx>
            <c:strRef>
              <c:f>Sheet1!$G$9</c:f>
              <c:strCache>
                <c:ptCount val="1"/>
                <c:pt idx="0">
                  <c:v>Feb</c:v>
                </c:pt>
              </c:strCache>
            </c:strRef>
          </c:tx>
          <c:spPr>
            <a:solidFill>
              <a:srgbClr val="00B4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Sheet1!$H$8:$L$8</c:f>
              <c:strCache>
                <c:ptCount val="5"/>
                <c:pt idx="0">
                  <c:v>Hazardous Substance/Chemical</c:v>
                </c:pt>
                <c:pt idx="1">
                  <c:v>Work at Height/Dropped Objects</c:v>
                </c:pt>
                <c:pt idx="2">
                  <c:v>Working near/with services</c:v>
                </c:pt>
                <c:pt idx="3">
                  <c:v>Vehicles/Mobile Equipment</c:v>
                </c:pt>
                <c:pt idx="4">
                  <c:v>Traffic/Pedestrian Movement</c:v>
                </c:pt>
              </c:strCache>
            </c:strRef>
          </c:cat>
          <c:val>
            <c:numRef>
              <c:f>Sheet1!$H$9:$L$9</c:f>
              <c:numCache>
                <c:formatCode>General</c:formatCode>
                <c:ptCount val="5"/>
                <c:pt idx="0">
                  <c:v>3</c:v>
                </c:pt>
                <c:pt idx="1">
                  <c:v>4</c:v>
                </c:pt>
                <c:pt idx="2">
                  <c:v>8</c:v>
                </c:pt>
                <c:pt idx="3">
                  <c:v>12</c:v>
                </c:pt>
                <c:pt idx="4">
                  <c:v>19</c:v>
                </c:pt>
              </c:numCache>
            </c:numRef>
          </c:val>
          <c:extLst>
            <c:ext xmlns:c16="http://schemas.microsoft.com/office/drawing/2014/chart" uri="{C3380CC4-5D6E-409C-BE32-E72D297353CC}">
              <c16:uniqueId val="{00000000-48B5-4D9C-9273-ECDEEA3084CC}"/>
            </c:ext>
          </c:extLst>
        </c:ser>
        <c:dLbls>
          <c:showLegendKey val="0"/>
          <c:showVal val="0"/>
          <c:showCatName val="0"/>
          <c:showSerName val="0"/>
          <c:showPercent val="0"/>
          <c:showBubbleSize val="0"/>
        </c:dLbls>
        <c:gapWidth val="219"/>
        <c:overlap val="-27"/>
        <c:axId val="704681656"/>
        <c:axId val="704684536"/>
      </c:barChart>
      <c:catAx>
        <c:axId val="70468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684536"/>
        <c:crosses val="autoZero"/>
        <c:auto val="1"/>
        <c:lblAlgn val="ctr"/>
        <c:lblOffset val="100"/>
        <c:noMultiLvlLbl val="0"/>
      </c:catAx>
      <c:valAx>
        <c:axId val="704684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681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DBB6D9-3329-45CD-88AC-C08836227C69}" type="datetimeFigureOut">
              <a:rPr lang="en-US"/>
              <a:pPr>
                <a:defRPr/>
              </a:pPr>
              <a:t>3/8/2024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0DB2A6-1646-4D7C-ADD1-C597FB3770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55A0E-7A2B-4344-9DCA-3BB162A0490C}" type="datetimeFigureOut">
              <a:rPr lang="en-US"/>
              <a:pPr>
                <a:defRPr/>
              </a:pPr>
              <a:t>3/8/2024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555EE-10A7-459B-993B-0FB09AD7A1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3</a:t>
            </a:fld>
            <a:endParaRPr lang="en-US" altLang="en-US"/>
          </a:p>
        </p:txBody>
      </p:sp>
    </p:spTree>
    <p:extLst>
      <p:ext uri="{BB962C8B-B14F-4D97-AF65-F5344CB8AC3E}">
        <p14:creationId xmlns:p14="http://schemas.microsoft.com/office/powerpoint/2010/main" val="84610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6</a:t>
            </a:fld>
            <a:endParaRPr lang="en-US" altLang="en-US"/>
          </a:p>
        </p:txBody>
      </p:sp>
    </p:spTree>
    <p:extLst>
      <p:ext uri="{BB962C8B-B14F-4D97-AF65-F5344CB8AC3E}">
        <p14:creationId xmlns:p14="http://schemas.microsoft.com/office/powerpoint/2010/main" val="37427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7</a:t>
            </a:fld>
            <a:endParaRPr lang="en-US" altLang="en-US"/>
          </a:p>
        </p:txBody>
      </p:sp>
    </p:spTree>
    <p:extLst>
      <p:ext uri="{BB962C8B-B14F-4D97-AF65-F5344CB8AC3E}">
        <p14:creationId xmlns:p14="http://schemas.microsoft.com/office/powerpoint/2010/main" val="12328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10</a:t>
            </a:fld>
            <a:endParaRPr lang="en-US" altLang="en-US"/>
          </a:p>
        </p:txBody>
      </p:sp>
    </p:spTree>
    <p:extLst>
      <p:ext uri="{BB962C8B-B14F-4D97-AF65-F5344CB8AC3E}">
        <p14:creationId xmlns:p14="http://schemas.microsoft.com/office/powerpoint/2010/main" val="900094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40622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FBD1390B-A760-4122-ADE7-751D61A0757E}"/>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208785C-6B77-438D-8F8A-B1C778084D22}"/>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6" name="Text Placeholder 8">
            <a:extLst>
              <a:ext uri="{FF2B5EF4-FFF2-40B4-BE49-F238E27FC236}">
                <a16:creationId xmlns:a16="http://schemas.microsoft.com/office/drawing/2014/main" id="{4119C155-E281-4B44-8F68-CE231B631E5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368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7073CD9-4245-4BC7-8257-D8163A623B44}"/>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5D6A4A7-0C8E-42A4-A37C-CF84DF0F12A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7" name="Text Placeholder 8">
            <a:extLst>
              <a:ext uri="{FF2B5EF4-FFF2-40B4-BE49-F238E27FC236}">
                <a16:creationId xmlns:a16="http://schemas.microsoft.com/office/drawing/2014/main" id="{55F860CC-CAAC-4522-B7A8-3FA84900103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06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9E7EB7FB-A7F8-4F22-A9DD-FFC06719FA6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3866304-0913-484D-AC9A-B360BBCBA08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6" name="Text Placeholder 8">
            <a:extLst>
              <a:ext uri="{FF2B5EF4-FFF2-40B4-BE49-F238E27FC236}">
                <a16:creationId xmlns:a16="http://schemas.microsoft.com/office/drawing/2014/main" id="{D2CBE125-66C3-42F6-99CC-6048749C31C4}"/>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76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D7B311D-CFD3-4136-97E7-E10996459505}"/>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DEAC722-C9A2-43A7-BA21-142948246519}"/>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7" name="Text Placeholder 8">
            <a:extLst>
              <a:ext uri="{FF2B5EF4-FFF2-40B4-BE49-F238E27FC236}">
                <a16:creationId xmlns:a16="http://schemas.microsoft.com/office/drawing/2014/main" id="{5B1D400D-5217-418D-9597-DF8B4CBA1A9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7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2161A30B-0BD7-4EEE-80A0-8B31842F7C87}"/>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53C0B53-E060-4275-8977-1EB3FCF48B4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6" name="Text Placeholder 8">
            <a:extLst>
              <a:ext uri="{FF2B5EF4-FFF2-40B4-BE49-F238E27FC236}">
                <a16:creationId xmlns:a16="http://schemas.microsoft.com/office/drawing/2014/main" id="{209E5E22-8974-4876-AE6D-AE0C01F8BA49}"/>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1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2E765167-5C5F-40DB-9F44-9EEBE02CE952}"/>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737C7E3-F61E-4228-9254-15CBB9916170}"/>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ts val="2800"/>
              </a:lnSpc>
              <a:spcBef>
                <a:spcPct val="0"/>
              </a:spcBef>
              <a:spcAft>
                <a:spcPts val="0"/>
              </a:spcAft>
              <a:buClrTx/>
              <a:buSzTx/>
              <a:buFontTx/>
              <a:buNone/>
              <a:tabLst/>
              <a:defRPr/>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7" name="Text Placeholder 8">
            <a:extLst>
              <a:ext uri="{FF2B5EF4-FFF2-40B4-BE49-F238E27FC236}">
                <a16:creationId xmlns:a16="http://schemas.microsoft.com/office/drawing/2014/main" id="{8641B47E-EFFC-4352-B700-A0441DBA28CB}"/>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093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010237F6-291F-4C48-BB3D-3BB8C5B87E6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1C3B39F-E55A-4226-90B6-7CEAC472338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6" name="Text Placeholder 8">
            <a:extLst>
              <a:ext uri="{FF2B5EF4-FFF2-40B4-BE49-F238E27FC236}">
                <a16:creationId xmlns:a16="http://schemas.microsoft.com/office/drawing/2014/main" id="{75494857-5765-4E43-99B2-02F5F60A5757}"/>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003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4270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143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7699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69847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56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0946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8">
            <a:extLst>
              <a:ext uri="{FF2B5EF4-FFF2-40B4-BE49-F238E27FC236}">
                <a16:creationId xmlns:a16="http://schemas.microsoft.com/office/drawing/2014/main" id="{62709F63-F3B6-4727-826B-266EC8F1B161}"/>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6957EE5F-382E-48CD-A8E7-4AF5B2A4049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8" name="Text Placeholder 8">
            <a:extLst>
              <a:ext uri="{FF2B5EF4-FFF2-40B4-BE49-F238E27FC236}">
                <a16:creationId xmlns:a16="http://schemas.microsoft.com/office/drawing/2014/main" id="{C5FAFC2D-E07D-4C4D-9602-71D5F6539A40}"/>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40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9E7E8E7-D562-4701-B666-31AF6A8A13E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4CD33B5-86D8-4A9F-9076-1C4F837D1E77}"/>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7" name="Text Placeholder 8">
            <a:extLst>
              <a:ext uri="{FF2B5EF4-FFF2-40B4-BE49-F238E27FC236}">
                <a16:creationId xmlns:a16="http://schemas.microsoft.com/office/drawing/2014/main" id="{798FA4D6-9EB2-48ED-9FD1-D9E9F1B58102}"/>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035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C5C920F7-92EF-4623-9455-6AC350573D0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263F97-5C78-47C5-856F-4B0C3BB72BD8}"/>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6" name="Text Placeholder 8">
            <a:extLst>
              <a:ext uri="{FF2B5EF4-FFF2-40B4-BE49-F238E27FC236}">
                <a16:creationId xmlns:a16="http://schemas.microsoft.com/office/drawing/2014/main" id="{1FD74C53-BF86-4D97-9040-580640B5B38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1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8FEA9436-FBC6-412E-BAB8-65030E2D944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A40815E-630D-4553-9FB3-2BB099B73EEB}"/>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7" name="Text Placeholder 8">
            <a:extLst>
              <a:ext uri="{FF2B5EF4-FFF2-40B4-BE49-F238E27FC236}">
                <a16:creationId xmlns:a16="http://schemas.microsoft.com/office/drawing/2014/main" id="{665AB7F6-EE82-4D71-A10E-F0D34538D758}"/>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2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8801E8A0-7A25-426D-8A86-92A1B180E47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D3559BF-96FA-40D9-8982-7FBBFBAC580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6" name="Text Placeholder 8">
            <a:extLst>
              <a:ext uri="{FF2B5EF4-FFF2-40B4-BE49-F238E27FC236}">
                <a16:creationId xmlns:a16="http://schemas.microsoft.com/office/drawing/2014/main" id="{E9066274-A5B1-469F-BF21-23BC2C315F12}"/>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678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9719D06-1EB9-4969-8CF3-AB2F1081D8AD}"/>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CB9B58A-7AAE-4259-B272-2DC21397D60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7" name="Text Placeholder 8">
            <a:extLst>
              <a:ext uri="{FF2B5EF4-FFF2-40B4-BE49-F238E27FC236}">
                <a16:creationId xmlns:a16="http://schemas.microsoft.com/office/drawing/2014/main" id="{CDB5E2EC-2F0C-42FE-9A7A-6B19C5C8E1E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430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3/8/2024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BD0B1EF9-7323-455D-BB73-D597CAD169E7}"/>
              </a:ext>
            </a:extLst>
          </p:cNvPr>
          <p:cNvSpPr>
            <a:spLocks noGrp="1"/>
          </p:cNvSpPr>
          <p:nvPr>
            <p:ph type="ftr" sz="quarter" idx="3"/>
          </p:nvPr>
        </p:nvSpPr>
        <p:spPr>
          <a:xfrm rot="16200000">
            <a:off x="-2590801" y="3352803"/>
            <a:ext cx="5791201" cy="304796"/>
          </a:xfrm>
          <a:prstGeom prst="rect">
            <a:avLst/>
          </a:prstGeom>
        </p:spPr>
        <p:txBody>
          <a:bodyPr vert="horz" lIns="0" tIns="0" rIns="0" bIns="0" rtlCol="0" anchor="ctr"/>
          <a:lstStyle>
            <a:lvl1pPr algn="ctr">
              <a:defRPr sz="900" cap="all" spc="300" baseline="0">
                <a:solidFill>
                  <a:schemeClr val="bg1"/>
                </a:solidFill>
                <a:latin typeface="Arial" panose="020B0604020202020204" pitchFamily="34" charset="0"/>
                <a:cs typeface="Arial" panose="020B0604020202020204" pitchFamily="34" charset="0"/>
              </a:defRPr>
            </a:lvl1pPr>
          </a:lstStyle>
          <a:p>
            <a:endParaRPr lang="en-US"/>
          </a:p>
        </p:txBody>
      </p:sp>
      <p:sp>
        <p:nvSpPr>
          <p:cNvPr id="3" name="Slide Number Placeholder 8">
            <a:extLst>
              <a:ext uri="{FF2B5EF4-FFF2-40B4-BE49-F238E27FC236}">
                <a16:creationId xmlns:a16="http://schemas.microsoft.com/office/drawing/2014/main" id="{86EF0A7A-218E-411A-957C-8A109C5EDC47}"/>
              </a:ext>
            </a:extLst>
          </p:cNvPr>
          <p:cNvSpPr>
            <a:spLocks noGrp="1"/>
          </p:cNvSpPr>
          <p:nvPr>
            <p:ph type="sldNum" sz="quarter" idx="4"/>
          </p:nvPr>
        </p:nvSpPr>
        <p:spPr>
          <a:xfrm>
            <a:off x="152402" y="6400801"/>
            <a:ext cx="304799" cy="304801"/>
          </a:xfrm>
          <a:prstGeom prst="rect">
            <a:avLst/>
          </a:prstGeom>
        </p:spPr>
        <p:txBody>
          <a:bodyPr vert="horz" lIns="0" tIns="0" rIns="0" bIns="0" rtlCol="0" anchor="b"/>
          <a:lstStyle>
            <a:lvl1pPr algn="ctr">
              <a:defRPr sz="900">
                <a:solidFill>
                  <a:schemeClr val="bg1"/>
                </a:solidFill>
                <a:latin typeface="Arial" panose="020B0604020202020204" pitchFamily="34" charset="0"/>
                <a:cs typeface="Arial" panose="020B0604020202020204" pitchFamily="34" charset="0"/>
              </a:defRPr>
            </a:lvl1pPr>
          </a:lstStyle>
          <a:p>
            <a:fld id="{DD01415F-5F32-4771-AE74-55868ADB41CE}" type="slidenum">
              <a:rPr lang="en-US" smtClean="0"/>
              <a:pPr/>
              <a:t>‹#›</a:t>
            </a:fld>
            <a:endParaRPr lang="en-US"/>
          </a:p>
        </p:txBody>
      </p:sp>
      <p:pic>
        <p:nvPicPr>
          <p:cNvPr id="4" name="Picture 3">
            <a:extLst>
              <a:ext uri="{FF2B5EF4-FFF2-40B4-BE49-F238E27FC236}">
                <a16:creationId xmlns:a16="http://schemas.microsoft.com/office/drawing/2014/main" id="{8629A1EF-3039-4DDC-A1E3-045DBEFEB0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Tree>
    <p:extLst>
      <p:ext uri="{BB962C8B-B14F-4D97-AF65-F5344CB8AC3E}">
        <p14:creationId xmlns:p14="http://schemas.microsoft.com/office/powerpoint/2010/main" val="359332850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96">
          <p15:clr>
            <a:srgbClr val="F26B43"/>
          </p15:clr>
        </p15:guide>
        <p15:guide id="3" orient="horz" pos="480">
          <p15:clr>
            <a:srgbClr val="F26B43"/>
          </p15:clr>
        </p15:guide>
        <p15:guide id="4" orient="horz" pos="672">
          <p15:clr>
            <a:srgbClr val="F26B43"/>
          </p15:clr>
        </p15:guide>
        <p15:guide id="5" pos="96">
          <p15:clr>
            <a:srgbClr val="F26B43"/>
          </p15:clr>
        </p15:guide>
        <p15:guide id="6" pos="288">
          <p15:clr>
            <a:srgbClr val="F26B43"/>
          </p15:clr>
        </p15:guide>
        <p15:guide id="7" pos="384">
          <p15:clr>
            <a:srgbClr val="F26B43"/>
          </p15:clr>
        </p15:guide>
        <p15:guide id="8" pos="480">
          <p15:clr>
            <a:srgbClr val="F26B43"/>
          </p15:clr>
        </p15:guide>
        <p15:guide id="9" orient="horz" pos="384">
          <p15:clr>
            <a:srgbClr val="F26B43"/>
          </p15:clr>
        </p15:guide>
        <p15:guide id="10" orient="horz" pos="4032">
          <p15:clr>
            <a:srgbClr val="F26B43"/>
          </p15:clr>
        </p15:guide>
        <p15:guide id="11" orient="horz" pos="4224">
          <p15:clr>
            <a:srgbClr val="F26B43"/>
          </p15:clr>
        </p15:guide>
        <p15:guide id="12" pos="7200">
          <p15:clr>
            <a:srgbClr val="F26B43"/>
          </p15:clr>
        </p15:guide>
        <p15:guide id="13" pos="7296">
          <p15:clr>
            <a:srgbClr val="F26B43"/>
          </p15:clr>
        </p15:guide>
        <p15:guide id="14" pos="7392">
          <p15:clr>
            <a:srgbClr val="F26B43"/>
          </p15:clr>
        </p15:guide>
        <p15:guide id="15" pos="7584">
          <p15:clr>
            <a:srgbClr val="F26B43"/>
          </p15:clr>
        </p15:guide>
        <p15:guide id="16" pos="672">
          <p15:clr>
            <a:srgbClr val="F26B43"/>
          </p15:clr>
        </p15:guide>
        <p15:guide id="17" pos="7008">
          <p15:clr>
            <a:srgbClr val="F26B43"/>
          </p15:clr>
        </p15:guide>
        <p15:guide id="18" pos="3744">
          <p15:clr>
            <a:srgbClr val="F26B43"/>
          </p15:clr>
        </p15:guide>
        <p15:guide id="19" orient="horz" pos="2160">
          <p15:clr>
            <a:srgbClr val="F26B43"/>
          </p15:clr>
        </p15:guide>
        <p15:guide id="21" pos="394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gif"/><Relationship Id="rId7" Type="http://schemas.openxmlformats.org/officeDocument/2006/relationships/hyperlink" Target="https://www.worksafe.govt.nz/about-us/news-and-medi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worksafe.govt.nz/about-us/news-and-media/apprentice-builder-killed-by-falling-framing/" TargetMode="External"/><Relationship Id="rId5" Type="http://schemas.openxmlformats.org/officeDocument/2006/relationships/hyperlink" Target="https://www.worksafe.govt.nz/about-us/news-and-media/amputation-follows-forklift-trauma-at-trade-depot/"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0eSmZxdDZGI?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78DEF-29A9-4BFB-9E7E-22D1CFD589E6}"/>
              </a:ext>
            </a:extLst>
          </p:cNvPr>
          <p:cNvSpPr txBox="1"/>
          <p:nvPr/>
        </p:nvSpPr>
        <p:spPr>
          <a:xfrm>
            <a:off x="71822" y="2501245"/>
            <a:ext cx="4915337" cy="1508105"/>
          </a:xfrm>
          <a:prstGeom prst="rect">
            <a:avLst/>
          </a:prstGeom>
          <a:noFill/>
        </p:spPr>
        <p:txBody>
          <a:bodyPr wrap="square" lIns="91440" tIns="45720" rIns="91440" bIns="45720" rtlCol="0" anchor="t">
            <a:spAutoFit/>
          </a:bodyPr>
          <a:lstStyle/>
          <a:p>
            <a:pPr algn="ctr"/>
            <a:r>
              <a:rPr lang="en-NZ" sz="3200" b="1" dirty="0">
                <a:solidFill>
                  <a:srgbClr val="00B0B9"/>
                </a:solidFill>
                <a:latin typeface="Calibri"/>
                <a:cs typeface="Arial"/>
              </a:rPr>
              <a:t>Health, Safety and Wellbeing Update</a:t>
            </a:r>
            <a:endParaRPr lang="en-NZ" sz="3200" b="1" dirty="0">
              <a:solidFill>
                <a:srgbClr val="00B0B9"/>
              </a:solidFill>
            </a:endParaRPr>
          </a:p>
          <a:p>
            <a:pPr algn="ctr"/>
            <a:r>
              <a:rPr lang="en-NZ" sz="2800" b="1" dirty="0">
                <a:solidFill>
                  <a:srgbClr val="00B0B9"/>
                </a:solidFill>
                <a:latin typeface="Calibri"/>
                <a:cs typeface="Arial"/>
              </a:rPr>
              <a:t>March 2024</a:t>
            </a:r>
          </a:p>
        </p:txBody>
      </p:sp>
    </p:spTree>
    <p:extLst>
      <p:ext uri="{BB962C8B-B14F-4D97-AF65-F5344CB8AC3E}">
        <p14:creationId xmlns:p14="http://schemas.microsoft.com/office/powerpoint/2010/main" val="35488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1561-304C-33DC-2673-9EF4CE51B02E}"/>
              </a:ext>
            </a:extLst>
          </p:cNvPr>
          <p:cNvSpPr>
            <a:spLocks noGrp="1"/>
          </p:cNvSpPr>
          <p:nvPr>
            <p:ph sz="quarter" idx="10"/>
          </p:nvPr>
        </p:nvSpPr>
        <p:spPr/>
        <p:txBody>
          <a:bodyPr/>
          <a:lstStyle/>
          <a:p>
            <a:r>
              <a:rPr lang="en-NZ"/>
              <a:t>WorkSafe Updates</a:t>
            </a:r>
          </a:p>
        </p:txBody>
      </p:sp>
      <p:pic>
        <p:nvPicPr>
          <p:cNvPr id="12" name="Picture 12">
            <a:extLst>
              <a:ext uri="{FF2B5EF4-FFF2-40B4-BE49-F238E27FC236}">
                <a16:creationId xmlns:a16="http://schemas.microsoft.com/office/drawing/2014/main" id="{ED12BDC1-F684-8BA5-290F-1A517A485444}"/>
              </a:ext>
            </a:extLst>
          </p:cNvPr>
          <p:cNvPicPr>
            <a:picLocks noChangeAspect="1"/>
          </p:cNvPicPr>
          <p:nvPr/>
        </p:nvPicPr>
        <p:blipFill>
          <a:blip r:embed="rId3"/>
          <a:stretch>
            <a:fillRect/>
          </a:stretch>
        </p:blipFill>
        <p:spPr>
          <a:xfrm>
            <a:off x="285750" y="285750"/>
            <a:ext cx="9525" cy="142875"/>
          </a:xfrm>
          <a:prstGeom prst="rect">
            <a:avLst/>
          </a:prstGeom>
        </p:spPr>
      </p:pic>
      <p:pic>
        <p:nvPicPr>
          <p:cNvPr id="15" name="Picture 15">
            <a:extLst>
              <a:ext uri="{FF2B5EF4-FFF2-40B4-BE49-F238E27FC236}">
                <a16:creationId xmlns:a16="http://schemas.microsoft.com/office/drawing/2014/main" id="{7B7F15ED-AAA5-6FFD-917D-59EE40032073}"/>
              </a:ext>
            </a:extLst>
          </p:cNvPr>
          <p:cNvPicPr>
            <a:picLocks noChangeAspect="1"/>
          </p:cNvPicPr>
          <p:nvPr/>
        </p:nvPicPr>
        <p:blipFill>
          <a:blip r:embed="rId3"/>
          <a:stretch>
            <a:fillRect/>
          </a:stretch>
        </p:blipFill>
        <p:spPr>
          <a:xfrm>
            <a:off x="714375" y="714375"/>
            <a:ext cx="9525" cy="142875"/>
          </a:xfrm>
          <a:prstGeom prst="rect">
            <a:avLst/>
          </a:prstGeom>
        </p:spPr>
      </p:pic>
      <p:pic>
        <p:nvPicPr>
          <p:cNvPr id="5" name="Picture 4">
            <a:extLst>
              <a:ext uri="{FF2B5EF4-FFF2-40B4-BE49-F238E27FC236}">
                <a16:creationId xmlns:a16="http://schemas.microsoft.com/office/drawing/2014/main" id="{C26AFFBB-BABD-90DE-ECC9-FCA1CDFC3644}"/>
              </a:ext>
            </a:extLst>
          </p:cNvPr>
          <p:cNvPicPr>
            <a:picLocks noChangeAspect="1"/>
          </p:cNvPicPr>
          <p:nvPr/>
        </p:nvPicPr>
        <p:blipFill>
          <a:blip r:embed="rId4"/>
          <a:stretch>
            <a:fillRect/>
          </a:stretch>
        </p:blipFill>
        <p:spPr>
          <a:xfrm>
            <a:off x="7828941" y="0"/>
            <a:ext cx="4363059" cy="1047896"/>
          </a:xfrm>
          <a:prstGeom prst="rect">
            <a:avLst/>
          </a:prstGeom>
        </p:spPr>
      </p:pic>
      <p:sp>
        <p:nvSpPr>
          <p:cNvPr id="3" name="Text Placeholder 2">
            <a:extLst>
              <a:ext uri="{FF2B5EF4-FFF2-40B4-BE49-F238E27FC236}">
                <a16:creationId xmlns:a16="http://schemas.microsoft.com/office/drawing/2014/main" id="{86C2D030-231E-7331-4019-DC1E2DB2A5D6}"/>
              </a:ext>
            </a:extLst>
          </p:cNvPr>
          <p:cNvSpPr>
            <a:spLocks noGrp="1"/>
          </p:cNvSpPr>
          <p:nvPr>
            <p:ph type="body" sz="quarter" idx="11"/>
          </p:nvPr>
        </p:nvSpPr>
        <p:spPr>
          <a:xfrm>
            <a:off x="626935" y="1047896"/>
            <a:ext cx="9737533" cy="4922693"/>
          </a:xfrm>
        </p:spPr>
        <p:txBody>
          <a:bodyPr numCol="1">
            <a:normAutofit fontScale="92500" lnSpcReduction="10000"/>
          </a:bodyPr>
          <a:lstStyle/>
          <a:p>
            <a:pPr algn="l" fontAlgn="base"/>
            <a:r>
              <a:rPr lang="en-US" b="0" i="0" dirty="0">
                <a:solidFill>
                  <a:srgbClr val="272725"/>
                </a:solidFill>
                <a:effectLst/>
                <a:hlinkClick r:id="rId5"/>
              </a:rPr>
              <a:t>Woman looses lower leg after being struck by a forklift</a:t>
            </a:r>
            <a:endParaRPr lang="en-US" b="0" i="0" dirty="0">
              <a:solidFill>
                <a:srgbClr val="272725"/>
              </a:solidFill>
              <a:effectLst/>
            </a:endParaRPr>
          </a:p>
          <a:p>
            <a:pPr marL="342900" indent="-342900" algn="l" fontAlgn="base">
              <a:buFont typeface="Arial" panose="020B0604020202020204" pitchFamily="34" charset="0"/>
              <a:buChar char="•"/>
            </a:pPr>
            <a:r>
              <a:rPr lang="en-US" sz="2000" dirty="0">
                <a:latin typeface="Calibri"/>
                <a:cs typeface="Arial"/>
              </a:rPr>
              <a:t>A woman was waiting to collect whiteware from Trade Depot when she was struck by a forklift suffering injuries so severe, her left leg had to be amputated</a:t>
            </a:r>
          </a:p>
          <a:p>
            <a:pPr marL="342900" indent="-342900" algn="l" fontAlgn="base">
              <a:buFont typeface="Arial" panose="020B0604020202020204" pitchFamily="34" charset="0"/>
              <a:buChar char="•"/>
            </a:pPr>
            <a:r>
              <a:rPr lang="en-US" sz="2000" dirty="0">
                <a:latin typeface="Calibri"/>
                <a:cs typeface="Arial"/>
              </a:rPr>
              <a:t>Trade Depot was found to have no effective traffic management plan in place to keep moving vehicles and pedestrians separate</a:t>
            </a:r>
          </a:p>
          <a:p>
            <a:pPr marL="342900" indent="-342900" algn="l" fontAlgn="base">
              <a:buFont typeface="Arial" panose="020B0604020202020204" pitchFamily="34" charset="0"/>
              <a:buChar char="•"/>
            </a:pPr>
            <a:r>
              <a:rPr lang="en-US" sz="2000" dirty="0">
                <a:latin typeface="Calibri"/>
                <a:cs typeface="Arial"/>
              </a:rPr>
              <a:t>WorkSafe also found the lights on the forklift were not working at the time of the incident</a:t>
            </a:r>
          </a:p>
          <a:p>
            <a:pPr marL="342900" indent="-342900" algn="l" fontAlgn="base">
              <a:buFont typeface="Arial" panose="020B0604020202020204" pitchFamily="34" charset="0"/>
              <a:buChar char="•"/>
            </a:pPr>
            <a:endParaRPr lang="en-US" sz="2000" dirty="0">
              <a:latin typeface="Calibri"/>
              <a:cs typeface="Arial"/>
            </a:endParaRPr>
          </a:p>
          <a:p>
            <a:pPr algn="l" fontAlgn="base"/>
            <a:r>
              <a:rPr lang="en-US" sz="2000" b="0" i="0" dirty="0">
                <a:solidFill>
                  <a:srgbClr val="272725"/>
                </a:solidFill>
                <a:effectLst/>
                <a:hlinkClick r:id="rId6"/>
              </a:rPr>
              <a:t>Apprentice builder killed by falling framing</a:t>
            </a:r>
            <a:endParaRPr lang="en-US" sz="2000" b="0" i="0" dirty="0">
              <a:solidFill>
                <a:srgbClr val="272725"/>
              </a:solidFill>
              <a:effectLst/>
            </a:endParaRPr>
          </a:p>
          <a:p>
            <a:pPr marL="342900" indent="-342900" algn="l" fontAlgn="base">
              <a:buFont typeface="Arial" panose="020B0604020202020204" pitchFamily="34" charset="0"/>
              <a:buChar char="•"/>
            </a:pPr>
            <a:r>
              <a:rPr lang="en-US" sz="2000" dirty="0">
                <a:latin typeface="Calibri"/>
                <a:cs typeface="Arial"/>
              </a:rPr>
              <a:t>An apprentice builder was killed when timber framing fell on him at a building site in March 2022</a:t>
            </a:r>
          </a:p>
          <a:p>
            <a:pPr marL="342900" indent="-342900" algn="l" fontAlgn="base">
              <a:buFont typeface="Arial" panose="020B0604020202020204" pitchFamily="34" charset="0"/>
              <a:buChar char="•"/>
            </a:pPr>
            <a:r>
              <a:rPr lang="en-US" sz="2000" dirty="0">
                <a:latin typeface="Calibri"/>
                <a:cs typeface="Arial"/>
              </a:rPr>
              <a:t>The victim was tasked to move the framing but was not given the tools to do so safely</a:t>
            </a:r>
          </a:p>
          <a:p>
            <a:pPr marL="342900" indent="-342900" algn="l" fontAlgn="base">
              <a:buFont typeface="Arial" panose="020B0604020202020204" pitchFamily="34" charset="0"/>
              <a:buChar char="•"/>
            </a:pPr>
            <a:r>
              <a:rPr lang="en-US" sz="2000" dirty="0">
                <a:latin typeface="Calibri"/>
                <a:cs typeface="Arial"/>
              </a:rPr>
              <a:t>The supplier delivering the framing had a </a:t>
            </a:r>
            <a:r>
              <a:rPr lang="en-US" sz="2000" dirty="0" err="1">
                <a:latin typeface="Calibri"/>
                <a:cs typeface="Arial"/>
              </a:rPr>
              <a:t>hiab</a:t>
            </a:r>
            <a:r>
              <a:rPr lang="en-US" sz="2000" dirty="0">
                <a:latin typeface="Calibri"/>
                <a:cs typeface="Arial"/>
              </a:rPr>
              <a:t> and could have lifted it into place, avoiding the tragic death</a:t>
            </a:r>
          </a:p>
          <a:p>
            <a:pPr algn="l" fontAlgn="base"/>
            <a:endParaRPr lang="en-US" sz="2000" dirty="0">
              <a:latin typeface="Calibri"/>
              <a:cs typeface="Arial"/>
            </a:endParaRPr>
          </a:p>
          <a:p>
            <a:pPr algn="l" fontAlgn="base"/>
            <a:r>
              <a:rPr lang="en-US" sz="2000" dirty="0">
                <a:latin typeface="Calibri"/>
                <a:cs typeface="Arial"/>
              </a:rPr>
              <a:t>See other WorkSafe updates </a:t>
            </a:r>
            <a:r>
              <a:rPr lang="en-US" sz="2000" dirty="0">
                <a:latin typeface="Calibri"/>
                <a:cs typeface="Arial"/>
                <a:hlinkClick r:id="rId7"/>
              </a:rPr>
              <a:t>here </a:t>
            </a:r>
            <a:endParaRPr lang="en-US" sz="2000" dirty="0">
              <a:latin typeface="Calibri"/>
              <a:cs typeface="Arial"/>
            </a:endParaRPr>
          </a:p>
        </p:txBody>
      </p:sp>
      <p:pic>
        <p:nvPicPr>
          <p:cNvPr id="4" name="Picture 3">
            <a:extLst>
              <a:ext uri="{FF2B5EF4-FFF2-40B4-BE49-F238E27FC236}">
                <a16:creationId xmlns:a16="http://schemas.microsoft.com/office/drawing/2014/main" id="{36D7BBC4-BD14-B6E1-2261-9C577ABA9FB0}"/>
              </a:ext>
            </a:extLst>
          </p:cNvPr>
          <p:cNvPicPr>
            <a:picLocks noChangeAspect="1"/>
          </p:cNvPicPr>
          <p:nvPr/>
        </p:nvPicPr>
        <p:blipFill rotWithShape="1">
          <a:blip r:embed="rId8"/>
          <a:srcRect b="3858"/>
          <a:stretch/>
        </p:blipFill>
        <p:spPr>
          <a:xfrm>
            <a:off x="10663381" y="1380474"/>
            <a:ext cx="1323346" cy="1272292"/>
          </a:xfrm>
          <a:prstGeom prst="rect">
            <a:avLst/>
          </a:prstGeom>
        </p:spPr>
      </p:pic>
      <p:sp>
        <p:nvSpPr>
          <p:cNvPr id="6" name="TextBox 5">
            <a:extLst>
              <a:ext uri="{FF2B5EF4-FFF2-40B4-BE49-F238E27FC236}">
                <a16:creationId xmlns:a16="http://schemas.microsoft.com/office/drawing/2014/main" id="{39344D4B-F686-D976-9023-001771632E3D}"/>
              </a:ext>
            </a:extLst>
          </p:cNvPr>
          <p:cNvSpPr txBox="1"/>
          <p:nvPr/>
        </p:nvSpPr>
        <p:spPr>
          <a:xfrm>
            <a:off x="10663381" y="2290892"/>
            <a:ext cx="1671688" cy="1015663"/>
          </a:xfrm>
          <a:prstGeom prst="rect">
            <a:avLst/>
          </a:prstGeom>
          <a:noFill/>
        </p:spPr>
        <p:txBody>
          <a:bodyPr wrap="square" rtlCol="0">
            <a:spAutoFit/>
          </a:bodyPr>
          <a:lstStyle/>
          <a:p>
            <a:r>
              <a:rPr lang="en-NZ" sz="1200" b="1" i="1" dirty="0">
                <a:solidFill>
                  <a:srgbClr val="00B0B9"/>
                </a:solidFill>
              </a:rPr>
              <a:t>Discussion point:</a:t>
            </a:r>
          </a:p>
          <a:p>
            <a:r>
              <a:rPr lang="en-NZ" sz="1200" i="1" dirty="0">
                <a:solidFill>
                  <a:srgbClr val="00B0B9"/>
                </a:solidFill>
              </a:rPr>
              <a:t>Are we managing forklifts and other traffic on our sites effectively? </a:t>
            </a:r>
          </a:p>
        </p:txBody>
      </p:sp>
    </p:spTree>
    <p:extLst>
      <p:ext uri="{BB962C8B-B14F-4D97-AF65-F5344CB8AC3E}">
        <p14:creationId xmlns:p14="http://schemas.microsoft.com/office/powerpoint/2010/main" val="161400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Contents</a:t>
            </a:r>
          </a:p>
        </p:txBody>
      </p:sp>
      <p:sp>
        <p:nvSpPr>
          <p:cNvPr id="3" name="Text Placeholder 2"/>
          <p:cNvSpPr>
            <a:spLocks noGrp="1"/>
          </p:cNvSpPr>
          <p:nvPr>
            <p:ph type="body" sz="quarter" idx="11"/>
          </p:nvPr>
        </p:nvSpPr>
        <p:spPr/>
        <p:txBody>
          <a:bodyPr numCol="1"/>
          <a:lstStyle/>
          <a:p>
            <a:pPr marL="457200" indent="-457200">
              <a:buFontTx/>
              <a:buAutoNum type="arabicPeriod"/>
            </a:pPr>
            <a:r>
              <a:rPr lang="en-NZ" dirty="0"/>
              <a:t>Critical Risk Stats</a:t>
            </a:r>
          </a:p>
          <a:p>
            <a:pPr marL="457200" indent="-457200">
              <a:buAutoNum type="arabicPeriod"/>
            </a:pPr>
            <a:r>
              <a:rPr lang="en-NZ" dirty="0"/>
              <a:t>Safety topic of the month</a:t>
            </a:r>
          </a:p>
          <a:p>
            <a:pPr marL="457200" indent="-457200">
              <a:buAutoNum type="arabicPeriod"/>
            </a:pPr>
            <a:r>
              <a:rPr lang="en-NZ" dirty="0"/>
              <a:t>Wellbeing </a:t>
            </a:r>
          </a:p>
          <a:p>
            <a:pPr marL="457200" indent="-457200">
              <a:buAutoNum type="arabicPeriod"/>
            </a:pPr>
            <a:r>
              <a:rPr lang="en-NZ" dirty="0"/>
              <a:t>WorkSafe updates</a:t>
            </a:r>
          </a:p>
        </p:txBody>
      </p:sp>
      <p:pic>
        <p:nvPicPr>
          <p:cNvPr id="5" name="Picture 4" descr="A truck spraying water on the street&#10;&#10;Description automatically generated">
            <a:extLst>
              <a:ext uri="{FF2B5EF4-FFF2-40B4-BE49-F238E27FC236}">
                <a16:creationId xmlns:a16="http://schemas.microsoft.com/office/drawing/2014/main" id="{AE5E7E4F-8294-F8DA-2C70-D6C4B781A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285" y="887411"/>
            <a:ext cx="6139656" cy="4622800"/>
          </a:xfrm>
          <a:prstGeom prst="rect">
            <a:avLst/>
          </a:prstGeom>
        </p:spPr>
      </p:pic>
    </p:spTree>
    <p:extLst>
      <p:ext uri="{BB962C8B-B14F-4D97-AF65-F5344CB8AC3E}">
        <p14:creationId xmlns:p14="http://schemas.microsoft.com/office/powerpoint/2010/main" val="164111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dirty="0"/>
              <a:t>Critical Risk Stats</a:t>
            </a:r>
          </a:p>
        </p:txBody>
      </p:sp>
      <p:sp>
        <p:nvSpPr>
          <p:cNvPr id="3" name="Text Placeholder 2"/>
          <p:cNvSpPr>
            <a:spLocks noGrp="1"/>
          </p:cNvSpPr>
          <p:nvPr>
            <p:ph type="body" sz="quarter" idx="11"/>
          </p:nvPr>
        </p:nvSpPr>
        <p:spPr>
          <a:xfrm>
            <a:off x="262096" y="1125274"/>
            <a:ext cx="4645572" cy="4598989"/>
          </a:xfrm>
        </p:spPr>
        <p:txBody>
          <a:bodyPr numCol="1">
            <a:normAutofit/>
          </a:bodyPr>
          <a:lstStyle/>
          <a:p>
            <a:pPr marR="0" lvl="0" algn="ctr" defTabSz="914400" rtl="0" eaLnBrk="1" fontAlgn="auto" latinLnBrk="0" hangingPunct="1">
              <a:lnSpc>
                <a:spcPct val="100000"/>
              </a:lnSpc>
              <a:spcBef>
                <a:spcPts val="0"/>
              </a:spcBef>
              <a:spcAft>
                <a:spcPts val="0"/>
              </a:spcAft>
              <a:buClrTx/>
              <a:buSzTx/>
              <a:tabLst/>
              <a:defRPr/>
            </a:pPr>
            <a:endParaRPr lang="en-NZ" sz="1800" kern="0" dirty="0">
              <a:solidFill>
                <a:srgbClr val="005F86"/>
              </a:solidFill>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endParaRPr lang="en-NZ"/>
          </a:p>
        </p:txBody>
      </p:sp>
      <p:sp>
        <p:nvSpPr>
          <p:cNvPr id="7" name="TextBox 6">
            <a:extLst>
              <a:ext uri="{FF2B5EF4-FFF2-40B4-BE49-F238E27FC236}">
                <a16:creationId xmlns:a16="http://schemas.microsoft.com/office/drawing/2014/main" id="{07A00B98-B8C1-9001-4616-AB3B43528B7A}"/>
              </a:ext>
            </a:extLst>
          </p:cNvPr>
          <p:cNvSpPr txBox="1"/>
          <p:nvPr/>
        </p:nvSpPr>
        <p:spPr>
          <a:xfrm>
            <a:off x="205716" y="1460155"/>
            <a:ext cx="3442553" cy="2800767"/>
          </a:xfrm>
          <a:prstGeom prst="rect">
            <a:avLst/>
          </a:prstGeom>
          <a:noFill/>
        </p:spPr>
        <p:txBody>
          <a:bodyPr wrap="square" lIns="91440" tIns="45720" rIns="91440" bIns="45720" anchor="t">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0" cap="none" spc="0" normalizeH="0" baseline="0" noProof="0" dirty="0">
                <a:ln>
                  <a:noFill/>
                </a:ln>
                <a:solidFill>
                  <a:srgbClr val="005F86"/>
                </a:solidFill>
                <a:effectLst/>
                <a:uLnTx/>
                <a:uFillTx/>
                <a:latin typeface="+mn-lt"/>
                <a:ea typeface="+mn-ea"/>
                <a:cs typeface="+mn-cs"/>
              </a:rPr>
              <a:t>In February there were 46 reported critical risk related incidents, this is a decrease from </a:t>
            </a:r>
            <a:r>
              <a:rPr lang="en-NZ" sz="1600" b="0" i="0" u="none" strike="noStrike" kern="0" cap="none" spc="0" normalizeH="0" baseline="0" noProof="0" dirty="0">
                <a:ln>
                  <a:noFill/>
                </a:ln>
                <a:solidFill>
                  <a:srgbClr val="005F86"/>
                </a:solidFill>
                <a:effectLst/>
                <a:uLnTx/>
                <a:uFillTx/>
                <a:latin typeface="+mn-lt"/>
                <a:cs typeface="+mn-cs"/>
              </a:rPr>
              <a:t>January</a:t>
            </a:r>
            <a:r>
              <a:rPr lang="en-NZ" sz="1600" kern="0" dirty="0">
                <a:solidFill>
                  <a:srgbClr val="005F86"/>
                </a:solidFill>
                <a:latin typeface="+mn-lt"/>
                <a:cs typeface="+mn-cs"/>
              </a:rPr>
              <a:t> 2024 </a:t>
            </a:r>
            <a:r>
              <a:rPr kumimoji="0" lang="en-NZ" sz="1600" b="0" i="0" u="none" strike="noStrike" kern="0" cap="none" spc="0" normalizeH="0" baseline="0" noProof="0" dirty="0">
                <a:ln>
                  <a:noFill/>
                </a:ln>
                <a:solidFill>
                  <a:srgbClr val="005F86"/>
                </a:solidFill>
                <a:effectLst/>
                <a:uLnTx/>
                <a:uFillTx/>
                <a:latin typeface="+mn-lt"/>
                <a:ea typeface="+mn-ea"/>
                <a:cs typeface="+mn-cs"/>
              </a:rPr>
              <a:t>(50) and February 2023 (66)</a:t>
            </a:r>
          </a:p>
          <a:p>
            <a:pPr marR="0" lvl="0" algn="ctr" defTabSz="914400" rtl="0" eaLnBrk="1" fontAlgn="auto" latinLnBrk="0" hangingPunct="1">
              <a:lnSpc>
                <a:spcPct val="100000"/>
              </a:lnSpc>
              <a:spcBef>
                <a:spcPts val="0"/>
              </a:spcBef>
              <a:spcAft>
                <a:spcPts val="0"/>
              </a:spcAft>
              <a:buClrTx/>
              <a:buSzTx/>
              <a:tabLst/>
              <a:defRPr/>
            </a:pPr>
            <a:endParaRPr kumimoji="0" lang="en-NZ" sz="1600" b="0" i="0" u="none" strike="noStrike" kern="0" cap="none" spc="0" normalizeH="0" baseline="0" noProof="0" dirty="0">
              <a:ln>
                <a:noFill/>
              </a:ln>
              <a:solidFill>
                <a:srgbClr val="005F86"/>
              </a:solidFill>
              <a:effectLst/>
              <a:uLnTx/>
              <a:uFillTx/>
              <a:latin typeface="+mn-lt"/>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NZ" sz="1600" b="0" i="0" u="none" strike="noStrike" kern="0" cap="none" spc="0" normalizeH="0" baseline="0" noProof="0" dirty="0">
              <a:ln>
                <a:noFill/>
              </a:ln>
              <a:solidFill>
                <a:srgbClr val="005F86"/>
              </a:solidFill>
              <a:effectLst/>
              <a:uLnTx/>
              <a:uFillTx/>
              <a:latin typeface="+mn-lt"/>
              <a:ea typeface="+mn-ea"/>
              <a:cs typeface="+mn-cs"/>
            </a:endParaRPr>
          </a:p>
          <a:p>
            <a:pPr marL="171450" indent="-171450" algn="ctr" defTabSz="914400" eaLnBrk="1" fontAlgn="auto" hangingPunct="1">
              <a:spcBef>
                <a:spcPts val="0"/>
              </a:spcBef>
              <a:spcAft>
                <a:spcPts val="0"/>
              </a:spcAft>
              <a:buFont typeface="Arial" panose="020B0604020202020204" pitchFamily="34" charset="0"/>
              <a:buChar char="•"/>
              <a:defRPr/>
            </a:pPr>
            <a:r>
              <a:rPr kumimoji="0" lang="en-NZ" sz="1600" b="0" i="0" u="none" strike="noStrike" kern="0" cap="none" spc="0" normalizeH="0" baseline="0" dirty="0">
                <a:ln>
                  <a:noFill/>
                </a:ln>
                <a:solidFill>
                  <a:srgbClr val="005F86"/>
                </a:solidFill>
                <a:effectLst/>
                <a:uLnTx/>
                <a:uFillTx/>
                <a:latin typeface="+mn-lt"/>
                <a:ea typeface="+mn-ea"/>
                <a:cs typeface="+mn-cs"/>
              </a:rPr>
              <a:t>Traffic/Pedestrian Movement is our highest reported critical risk this month with 19 reports, followed by Vehicles/Mobile Equipment at 12 reports.</a:t>
            </a:r>
            <a:endParaRPr lang="en-NZ" sz="1600" b="0" i="0" u="none" strike="noStrike" kern="0" cap="none" spc="0" normalizeH="0" baseline="0" noProof="0" dirty="0">
              <a:ln>
                <a:noFill/>
              </a:ln>
              <a:solidFill>
                <a:srgbClr val="005F86"/>
              </a:solidFill>
              <a:effectLst/>
              <a:uLnTx/>
              <a:uFillTx/>
              <a:latin typeface="+mn-lt"/>
              <a:cs typeface="Calibri"/>
            </a:endParaRPr>
          </a:p>
        </p:txBody>
      </p:sp>
      <p:graphicFrame>
        <p:nvGraphicFramePr>
          <p:cNvPr id="4" name="Chart 3">
            <a:extLst>
              <a:ext uri="{FF2B5EF4-FFF2-40B4-BE49-F238E27FC236}">
                <a16:creationId xmlns:a16="http://schemas.microsoft.com/office/drawing/2014/main" id="{73FA507C-CD7C-E8CD-37DA-DE14FA32E92F}"/>
              </a:ext>
            </a:extLst>
          </p:cNvPr>
          <p:cNvGraphicFramePr>
            <a:graphicFrameLocks/>
          </p:cNvGraphicFramePr>
          <p:nvPr>
            <p:extLst>
              <p:ext uri="{D42A27DB-BD31-4B8C-83A1-F6EECF244321}">
                <p14:modId xmlns:p14="http://schemas.microsoft.com/office/powerpoint/2010/main" val="1626918988"/>
              </p:ext>
            </p:extLst>
          </p:nvPr>
        </p:nvGraphicFramePr>
        <p:xfrm>
          <a:off x="3890865" y="681135"/>
          <a:ext cx="7931021" cy="5043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87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92668-4DD6-ED1A-7393-1B6A4369626C}"/>
              </a:ext>
            </a:extLst>
          </p:cNvPr>
          <p:cNvSpPr>
            <a:spLocks noGrp="1"/>
          </p:cNvSpPr>
          <p:nvPr>
            <p:ph sz="quarter" idx="10"/>
          </p:nvPr>
        </p:nvSpPr>
        <p:spPr>
          <a:xfrm>
            <a:off x="490853" y="2845019"/>
            <a:ext cx="3582809" cy="2801056"/>
          </a:xfrm>
        </p:spPr>
        <p:txBody>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Safety topic of the month</a:t>
            </a:r>
          </a:p>
          <a:p>
            <a:pPr marL="0" marR="0" lvl="0" indent="0" algn="ctr" defTabSz="457189"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endParaRP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Aggression and Violence</a:t>
            </a:r>
          </a:p>
          <a:p>
            <a:endParaRPr lang="en-NZ" dirty="0"/>
          </a:p>
        </p:txBody>
      </p:sp>
    </p:spTree>
    <p:extLst>
      <p:ext uri="{BB962C8B-B14F-4D97-AF65-F5344CB8AC3E}">
        <p14:creationId xmlns:p14="http://schemas.microsoft.com/office/powerpoint/2010/main" val="156255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dirty="0"/>
              <a:t>Topic of the month – Aggression &amp; Violence</a:t>
            </a:r>
            <a:endParaRPr lang="en-NZ" dirty="0"/>
          </a:p>
        </p:txBody>
      </p:sp>
      <p:pic>
        <p:nvPicPr>
          <p:cNvPr id="7" name="Picture 6">
            <a:extLst>
              <a:ext uri="{FF2B5EF4-FFF2-40B4-BE49-F238E27FC236}">
                <a16:creationId xmlns:a16="http://schemas.microsoft.com/office/drawing/2014/main" id="{CC9423EA-7D7E-0810-958F-19DB50379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756" y="2791044"/>
            <a:ext cx="1559307" cy="1425330"/>
          </a:xfrm>
          <a:prstGeom prst="rect">
            <a:avLst/>
          </a:prstGeom>
        </p:spPr>
      </p:pic>
      <p:sp>
        <p:nvSpPr>
          <p:cNvPr id="11" name="TextBox 10">
            <a:extLst>
              <a:ext uri="{FF2B5EF4-FFF2-40B4-BE49-F238E27FC236}">
                <a16:creationId xmlns:a16="http://schemas.microsoft.com/office/drawing/2014/main" id="{25B714DA-812B-B161-9282-4F6995F68899}"/>
              </a:ext>
            </a:extLst>
          </p:cNvPr>
          <p:cNvSpPr txBox="1"/>
          <p:nvPr/>
        </p:nvSpPr>
        <p:spPr>
          <a:xfrm>
            <a:off x="1127400" y="951768"/>
            <a:ext cx="10022681" cy="736355"/>
          </a:xfrm>
          <a:prstGeom prst="rect">
            <a:avLst/>
          </a:prstGeom>
          <a:noFill/>
        </p:spPr>
        <p:txBody>
          <a:bodyPr wrap="square">
            <a:spAutoFit/>
          </a:bodyPr>
          <a:lstStyle/>
          <a:p>
            <a:pPr>
              <a:lnSpc>
                <a:spcPct val="107000"/>
              </a:lnSpc>
              <a:spcAft>
                <a:spcPts val="800"/>
              </a:spcAft>
            </a:pPr>
            <a:r>
              <a:rPr lang="en-NZ" sz="2000" dirty="0"/>
              <a:t>Aggression and violence can cause </a:t>
            </a:r>
            <a:r>
              <a:rPr lang="en-NZ" sz="2000" b="1" dirty="0">
                <a:solidFill>
                  <a:srgbClr val="FF0000"/>
                </a:solidFill>
                <a:effectLst/>
                <a:latin typeface="Karbon Bold"/>
                <a:ea typeface="Calibri" panose="020F0502020204030204" pitchFamily="34" charset="0"/>
                <a:cs typeface="Times New Roman" panose="02020603050405020304" pitchFamily="18" charset="0"/>
              </a:rPr>
              <a:t>serious harm to emotional, behavioural, and physical health</a:t>
            </a:r>
            <a:r>
              <a:rPr lang="en-NZ" sz="2000" dirty="0">
                <a:solidFill>
                  <a:srgbClr val="000000"/>
                </a:solidFill>
                <a:effectLst/>
                <a:latin typeface="Karbon Bold"/>
                <a:ea typeface="Calibri" panose="020F0502020204030204" pitchFamily="34" charset="0"/>
                <a:cs typeface="Times New Roman" panose="02020603050405020304" pitchFamily="18" charset="0"/>
              </a:rPr>
              <a:t>. </a:t>
            </a:r>
            <a:r>
              <a:rPr lang="en-NZ" sz="2000" dirty="0"/>
              <a:t>Not only does this impact individuals, but it can impact the team and the workplace </a:t>
            </a:r>
          </a:p>
        </p:txBody>
      </p:sp>
      <p:sp>
        <p:nvSpPr>
          <p:cNvPr id="4" name="TextBox 3">
            <a:extLst>
              <a:ext uri="{FF2B5EF4-FFF2-40B4-BE49-F238E27FC236}">
                <a16:creationId xmlns:a16="http://schemas.microsoft.com/office/drawing/2014/main" id="{FC742878-65D0-371F-358F-1806C39C22A5}"/>
              </a:ext>
            </a:extLst>
          </p:cNvPr>
          <p:cNvSpPr txBox="1"/>
          <p:nvPr/>
        </p:nvSpPr>
        <p:spPr>
          <a:xfrm>
            <a:off x="2836506" y="2027015"/>
            <a:ext cx="8134786" cy="3139321"/>
          </a:xfrm>
          <a:prstGeom prst="rect">
            <a:avLst/>
          </a:prstGeom>
          <a:noFill/>
        </p:spPr>
        <p:txBody>
          <a:bodyPr wrap="square">
            <a:spAutoFit/>
          </a:bodyPr>
          <a:lstStyle/>
          <a:p>
            <a:r>
              <a:rPr lang="en-US" dirty="0"/>
              <a:t>Violence can take many forms – ranging from physical assault and verbal abuse to intimidation and low-level threatening </a:t>
            </a:r>
            <a:r>
              <a:rPr lang="en-US" dirty="0" err="1"/>
              <a:t>behaviour</a:t>
            </a:r>
            <a:r>
              <a:rPr lang="en-US" dirty="0"/>
              <a:t>. </a:t>
            </a:r>
          </a:p>
          <a:p>
            <a:endParaRPr lang="en-US" dirty="0"/>
          </a:p>
          <a:p>
            <a:r>
              <a:rPr lang="en-US" dirty="0"/>
              <a:t>These </a:t>
            </a:r>
            <a:r>
              <a:rPr lang="en-US" dirty="0" err="1"/>
              <a:t>behaviours</a:t>
            </a:r>
            <a:r>
              <a:rPr lang="en-US" dirty="0"/>
              <a:t> usually come from the public however we can see them from our </a:t>
            </a:r>
            <a:r>
              <a:rPr lang="en-NZ" dirty="0"/>
              <a:t>whānau</a:t>
            </a:r>
            <a:r>
              <a:rPr lang="en-US" dirty="0"/>
              <a:t>, friends and colleagues.</a:t>
            </a:r>
          </a:p>
          <a:p>
            <a:endParaRPr lang="en-US" dirty="0"/>
          </a:p>
          <a:p>
            <a:r>
              <a:rPr lang="en-US" dirty="0"/>
              <a:t>Aggression and violence can have an impact on everyone,  including those who may witness an incident. </a:t>
            </a:r>
          </a:p>
          <a:p>
            <a:pPr algn="l"/>
            <a:endParaRPr lang="en-US" dirty="0"/>
          </a:p>
          <a:p>
            <a:pPr algn="l"/>
            <a:r>
              <a:rPr lang="en-US" dirty="0"/>
              <a:t>There can be physical harm, but serious or persistent verbal abuse or threats can also have a serious effect on mental health.</a:t>
            </a:r>
          </a:p>
        </p:txBody>
      </p:sp>
      <p:sp>
        <p:nvSpPr>
          <p:cNvPr id="8" name="TextBox 7">
            <a:extLst>
              <a:ext uri="{FF2B5EF4-FFF2-40B4-BE49-F238E27FC236}">
                <a16:creationId xmlns:a16="http://schemas.microsoft.com/office/drawing/2014/main" id="{435F41AC-0F13-9450-0EAC-4C6EEFF8AF3E}"/>
              </a:ext>
            </a:extLst>
          </p:cNvPr>
          <p:cNvSpPr txBox="1"/>
          <p:nvPr/>
        </p:nvSpPr>
        <p:spPr>
          <a:xfrm>
            <a:off x="1127401" y="5365832"/>
            <a:ext cx="9042966" cy="461665"/>
          </a:xfrm>
          <a:prstGeom prst="rect">
            <a:avLst/>
          </a:prstGeom>
          <a:noFill/>
        </p:spPr>
        <p:txBody>
          <a:bodyPr wrap="square">
            <a:spAutoFit/>
          </a:bodyPr>
          <a:lstStyle/>
          <a:p>
            <a:pPr algn="ctr"/>
            <a:r>
              <a:rPr lang="en-US" sz="2400" b="1" i="0" dirty="0">
                <a:solidFill>
                  <a:srgbClr val="FF0000"/>
                </a:solidFill>
                <a:effectLst/>
                <a:latin typeface="Gotham SSm A"/>
              </a:rPr>
              <a:t>Violence or threats of violence are never acceptable.</a:t>
            </a:r>
            <a:endParaRPr lang="en-NZ" sz="2400" b="1" dirty="0">
              <a:solidFill>
                <a:srgbClr val="FF0000"/>
              </a:solidFill>
            </a:endParaRPr>
          </a:p>
        </p:txBody>
      </p:sp>
    </p:spTree>
    <p:extLst>
      <p:ext uri="{BB962C8B-B14F-4D97-AF65-F5344CB8AC3E}">
        <p14:creationId xmlns:p14="http://schemas.microsoft.com/office/powerpoint/2010/main" val="217660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dirty="0"/>
              <a:t>Topic of the month – Aggression &amp; Violence</a:t>
            </a:r>
            <a:endParaRPr lang="en-NZ" dirty="0"/>
          </a:p>
        </p:txBody>
      </p:sp>
      <p:pic>
        <p:nvPicPr>
          <p:cNvPr id="3" name="Online Media 2" title="Dealing with Angry Customers - Abusive Language">
            <a:hlinkClick r:id="" action="ppaction://media"/>
            <a:extLst>
              <a:ext uri="{FF2B5EF4-FFF2-40B4-BE49-F238E27FC236}">
                <a16:creationId xmlns:a16="http://schemas.microsoft.com/office/drawing/2014/main" id="{321A7CBA-1BD7-EE8D-1536-091C93BA6FFD}"/>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264391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dirty="0"/>
              <a:t>Topic of the month – Aggression &amp; Violence</a:t>
            </a:r>
            <a:endParaRPr lang="en-NZ" dirty="0"/>
          </a:p>
        </p:txBody>
      </p:sp>
      <p:sp>
        <p:nvSpPr>
          <p:cNvPr id="10" name="TextBox 9">
            <a:extLst>
              <a:ext uri="{FF2B5EF4-FFF2-40B4-BE49-F238E27FC236}">
                <a16:creationId xmlns:a16="http://schemas.microsoft.com/office/drawing/2014/main" id="{B5D40809-E0D1-C6C2-3EF4-7F67B18756DB}"/>
              </a:ext>
            </a:extLst>
          </p:cNvPr>
          <p:cNvSpPr txBox="1"/>
          <p:nvPr/>
        </p:nvSpPr>
        <p:spPr>
          <a:xfrm>
            <a:off x="2019110" y="1904994"/>
            <a:ext cx="8143654" cy="3236361"/>
          </a:xfrm>
          <a:prstGeom prst="roundRect">
            <a:avLst/>
          </a:prstGeom>
          <a:noFill/>
          <a:ln>
            <a:solidFill>
              <a:srgbClr val="FF0000"/>
            </a:solidFill>
          </a:ln>
        </p:spPr>
        <p:txBody>
          <a:bodyPr wrap="square" lIns="91440" tIns="45720" rIns="91440" bIns="45720" anchor="t">
            <a:noAutofit/>
          </a:bodyPr>
          <a:lstStyle/>
          <a:p>
            <a:pPr marL="285750" indent="-285750">
              <a:lnSpc>
                <a:spcPct val="150000"/>
              </a:lnSpc>
              <a:buBlip>
                <a:blip r:embed="rId3"/>
              </a:buBlip>
            </a:pPr>
            <a:r>
              <a:rPr lang="en-US" dirty="0">
                <a:solidFill>
                  <a:srgbClr val="3C6E89"/>
                </a:solidFill>
                <a:latin typeface="Karbon Bold"/>
                <a:cs typeface="Times New Roman"/>
              </a:rPr>
              <a:t>Touching the person</a:t>
            </a:r>
          </a:p>
          <a:p>
            <a:pPr marL="285750" indent="-285750">
              <a:lnSpc>
                <a:spcPct val="150000"/>
              </a:lnSpc>
              <a:buBlip>
                <a:blip r:embed="rId3"/>
              </a:buBlip>
            </a:pPr>
            <a:r>
              <a:rPr lang="en-US" dirty="0">
                <a:solidFill>
                  <a:srgbClr val="3C6E89"/>
                </a:solidFill>
                <a:latin typeface="Karbon Bold"/>
                <a:cs typeface="Times New Roman"/>
              </a:rPr>
              <a:t>Confrontation or being seen as a threat. This includes avoiding standing above the person or making rapid movements towards them</a:t>
            </a:r>
          </a:p>
          <a:p>
            <a:pPr marL="285750" indent="-285750">
              <a:lnSpc>
                <a:spcPct val="150000"/>
              </a:lnSpc>
              <a:buBlip>
                <a:blip r:embed="rId3"/>
              </a:buBlip>
            </a:pPr>
            <a:r>
              <a:rPr lang="en-US" dirty="0">
                <a:solidFill>
                  <a:srgbClr val="3C6E89"/>
                </a:solidFill>
                <a:latin typeface="Karbon Bold"/>
                <a:cs typeface="Times New Roman"/>
              </a:rPr>
              <a:t>Raise your voice or argue with them</a:t>
            </a:r>
            <a:endParaRPr lang="en-US" dirty="0">
              <a:solidFill>
                <a:srgbClr val="3C6E89"/>
              </a:solidFill>
              <a:latin typeface="Karbon Bold"/>
              <a:cs typeface="Times New Roman" panose="02020603050405020304" pitchFamily="18" charset="0"/>
            </a:endParaRPr>
          </a:p>
          <a:p>
            <a:pPr marL="285750" indent="-285750">
              <a:lnSpc>
                <a:spcPct val="150000"/>
              </a:lnSpc>
              <a:buBlip>
                <a:blip r:embed="rId3"/>
              </a:buBlip>
            </a:pPr>
            <a:r>
              <a:rPr lang="en-US" dirty="0">
                <a:solidFill>
                  <a:srgbClr val="3C6E89"/>
                </a:solidFill>
                <a:latin typeface="Karbon Bold"/>
                <a:cs typeface="Times New Roman"/>
              </a:rPr>
              <a:t>Staring or glaring, which can be seen as threatening</a:t>
            </a:r>
          </a:p>
          <a:p>
            <a:pPr marL="285750" indent="-285750">
              <a:lnSpc>
                <a:spcPct val="150000"/>
              </a:lnSpc>
              <a:buBlip>
                <a:blip r:embed="rId3"/>
              </a:buBlip>
            </a:pPr>
            <a:r>
              <a:rPr lang="en-US" dirty="0">
                <a:solidFill>
                  <a:srgbClr val="3C6E89"/>
                </a:solidFill>
                <a:latin typeface="Karbon Bold"/>
                <a:cs typeface="Times New Roman"/>
              </a:rPr>
              <a:t>Pointing, clenching your fists, or crossing your arms</a:t>
            </a:r>
          </a:p>
          <a:p>
            <a:pPr marL="285750" indent="-285750">
              <a:lnSpc>
                <a:spcPct val="150000"/>
              </a:lnSpc>
              <a:buBlip>
                <a:blip r:embed="rId3"/>
              </a:buBlip>
            </a:pPr>
            <a:r>
              <a:rPr lang="en-US" dirty="0">
                <a:solidFill>
                  <a:srgbClr val="3C6E89"/>
                </a:solidFill>
                <a:latin typeface="Karbon Bold"/>
                <a:cs typeface="Times New Roman"/>
              </a:rPr>
              <a:t>Smiling or laughing excessively, as this can be confused as rudeness</a:t>
            </a:r>
          </a:p>
        </p:txBody>
      </p:sp>
      <p:sp>
        <p:nvSpPr>
          <p:cNvPr id="9" name="TextBox 8">
            <a:extLst>
              <a:ext uri="{FF2B5EF4-FFF2-40B4-BE49-F238E27FC236}">
                <a16:creationId xmlns:a16="http://schemas.microsoft.com/office/drawing/2014/main" id="{A769470C-B22E-81DD-F5E3-2442C22DF626}"/>
              </a:ext>
            </a:extLst>
          </p:cNvPr>
          <p:cNvSpPr txBox="1"/>
          <p:nvPr/>
        </p:nvSpPr>
        <p:spPr>
          <a:xfrm>
            <a:off x="954564" y="914752"/>
            <a:ext cx="10629623" cy="646331"/>
          </a:xfrm>
          <a:prstGeom prst="rect">
            <a:avLst/>
          </a:prstGeom>
          <a:noFill/>
        </p:spPr>
        <p:txBody>
          <a:bodyPr wrap="square">
            <a:spAutoFit/>
          </a:bodyPr>
          <a:lstStyle/>
          <a:p>
            <a:pPr algn="ctr"/>
            <a:r>
              <a:rPr lang="en-US" b="1" dirty="0">
                <a:solidFill>
                  <a:srgbClr val="3C6E89"/>
                </a:solidFill>
                <a:latin typeface="Karbon Bold"/>
                <a:cs typeface="Times New Roman" panose="02020603050405020304" pitchFamily="18" charset="0"/>
              </a:rPr>
              <a:t>When someone's anger is escalating or they are being aggressive, they may not be able to think clearly or understand what will happen next. They may also not care about what happens as a result of their actions.</a:t>
            </a:r>
            <a:endParaRPr lang="en-US" dirty="0">
              <a:solidFill>
                <a:srgbClr val="3C6E89"/>
              </a:solidFill>
              <a:latin typeface="Karbon Bold"/>
              <a:cs typeface="Times New Roman" panose="02020603050405020304" pitchFamily="18" charset="0"/>
            </a:endParaRPr>
          </a:p>
        </p:txBody>
      </p:sp>
      <p:sp>
        <p:nvSpPr>
          <p:cNvPr id="12" name="Oval 11">
            <a:extLst>
              <a:ext uri="{FF2B5EF4-FFF2-40B4-BE49-F238E27FC236}">
                <a16:creationId xmlns:a16="http://schemas.microsoft.com/office/drawing/2014/main" id="{0FC5EDA4-7644-1193-46FF-CFB2CE1BFC97}"/>
              </a:ext>
            </a:extLst>
          </p:cNvPr>
          <p:cNvSpPr/>
          <p:nvPr/>
        </p:nvSpPr>
        <p:spPr>
          <a:xfrm rot="20901668">
            <a:off x="1572854" y="1594437"/>
            <a:ext cx="1129149" cy="69655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t>Avoid:</a:t>
            </a:r>
            <a:endParaRPr lang="en-NZ" dirty="0"/>
          </a:p>
        </p:txBody>
      </p:sp>
      <p:sp>
        <p:nvSpPr>
          <p:cNvPr id="3" name="TextBox 2">
            <a:extLst>
              <a:ext uri="{FF2B5EF4-FFF2-40B4-BE49-F238E27FC236}">
                <a16:creationId xmlns:a16="http://schemas.microsoft.com/office/drawing/2014/main" id="{1E49FC39-A86A-F330-CB5D-9C44926636F9}"/>
              </a:ext>
            </a:extLst>
          </p:cNvPr>
          <p:cNvSpPr txBox="1"/>
          <p:nvPr/>
        </p:nvSpPr>
        <p:spPr>
          <a:xfrm>
            <a:off x="677361" y="5297004"/>
            <a:ext cx="10827152" cy="646331"/>
          </a:xfrm>
          <a:prstGeom prst="rect">
            <a:avLst/>
          </a:prstGeom>
          <a:noFill/>
        </p:spPr>
        <p:txBody>
          <a:bodyPr wrap="square">
            <a:spAutoFit/>
          </a:bodyPr>
          <a:lstStyle/>
          <a:p>
            <a:pPr algn="ctr"/>
            <a:r>
              <a:rPr lang="en-US" b="1" dirty="0">
                <a:solidFill>
                  <a:srgbClr val="3C6E89"/>
                </a:solidFill>
                <a:latin typeface="Karbon Bold"/>
                <a:cs typeface="Times New Roman"/>
              </a:rPr>
              <a:t>Trust your instincts. If the situation does not feel safe, and de-escalation is not working, then get to safety and call your manager or police. </a:t>
            </a:r>
          </a:p>
        </p:txBody>
      </p:sp>
    </p:spTree>
    <p:extLst>
      <p:ext uri="{BB962C8B-B14F-4D97-AF65-F5344CB8AC3E}">
        <p14:creationId xmlns:p14="http://schemas.microsoft.com/office/powerpoint/2010/main" val="190879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dirty="0"/>
              <a:t>Topic of the month – Aggression &amp; Violence</a:t>
            </a:r>
            <a:endParaRPr lang="en-NZ" dirty="0"/>
          </a:p>
        </p:txBody>
      </p:sp>
      <p:sp>
        <p:nvSpPr>
          <p:cNvPr id="7" name="TextBox 6">
            <a:extLst>
              <a:ext uri="{FF2B5EF4-FFF2-40B4-BE49-F238E27FC236}">
                <a16:creationId xmlns:a16="http://schemas.microsoft.com/office/drawing/2014/main" id="{9DAD044D-4DF6-843A-7F5D-8746B3E2ADF5}"/>
              </a:ext>
            </a:extLst>
          </p:cNvPr>
          <p:cNvSpPr txBox="1"/>
          <p:nvPr/>
        </p:nvSpPr>
        <p:spPr>
          <a:xfrm>
            <a:off x="626934" y="5244819"/>
            <a:ext cx="10345866" cy="646331"/>
          </a:xfrm>
          <a:prstGeom prst="rect">
            <a:avLst/>
          </a:prstGeom>
          <a:noFill/>
        </p:spPr>
        <p:txBody>
          <a:bodyPr wrap="square">
            <a:spAutoFit/>
          </a:bodyPr>
          <a:lstStyle/>
          <a:p>
            <a:pPr algn="ctr"/>
            <a:r>
              <a:rPr lang="en-US" b="1" dirty="0">
                <a:solidFill>
                  <a:srgbClr val="3C6E89"/>
                </a:solidFill>
                <a:latin typeface="Karbon Bold"/>
                <a:cs typeface="Times New Roman"/>
              </a:rPr>
              <a:t>If you encounter any aggression or violence, please remember to report it via Q-Pulse or See it, Report it. Our EAP providers (EAP Services for WWL and Raise Mental Health for FH) are also available.</a:t>
            </a:r>
          </a:p>
        </p:txBody>
      </p:sp>
      <p:sp>
        <p:nvSpPr>
          <p:cNvPr id="9" name="TextBox 8">
            <a:extLst>
              <a:ext uri="{FF2B5EF4-FFF2-40B4-BE49-F238E27FC236}">
                <a16:creationId xmlns:a16="http://schemas.microsoft.com/office/drawing/2014/main" id="{7E741D3A-4EDA-734F-F48E-3DDC9A7B5365}"/>
              </a:ext>
            </a:extLst>
          </p:cNvPr>
          <p:cNvSpPr txBox="1"/>
          <p:nvPr/>
        </p:nvSpPr>
        <p:spPr>
          <a:xfrm>
            <a:off x="626934" y="1009002"/>
            <a:ext cx="10345866" cy="646331"/>
          </a:xfrm>
          <a:prstGeom prst="rect">
            <a:avLst/>
          </a:prstGeom>
          <a:noFill/>
        </p:spPr>
        <p:txBody>
          <a:bodyPr wrap="square">
            <a:spAutoFit/>
          </a:bodyPr>
          <a:lstStyle/>
          <a:p>
            <a:pPr algn="ctr"/>
            <a:r>
              <a:rPr lang="en-US" dirty="0">
                <a:solidFill>
                  <a:srgbClr val="3C6E89"/>
                </a:solidFill>
                <a:latin typeface="Karbon Bold"/>
                <a:cs typeface="Times New Roman" panose="02020603050405020304" pitchFamily="18" charset="0"/>
              </a:rPr>
              <a:t>Wherever you work, here are some of the basic techniques you can use to calm situations down and prevent violence and aggression:</a:t>
            </a:r>
          </a:p>
        </p:txBody>
      </p:sp>
      <p:sp>
        <p:nvSpPr>
          <p:cNvPr id="13" name="TextBox 12">
            <a:extLst>
              <a:ext uri="{FF2B5EF4-FFF2-40B4-BE49-F238E27FC236}">
                <a16:creationId xmlns:a16="http://schemas.microsoft.com/office/drawing/2014/main" id="{6580C417-A949-071A-6A67-C07A49356F52}"/>
              </a:ext>
            </a:extLst>
          </p:cNvPr>
          <p:cNvSpPr txBox="1"/>
          <p:nvPr/>
        </p:nvSpPr>
        <p:spPr>
          <a:xfrm>
            <a:off x="1626700" y="1460775"/>
            <a:ext cx="8295513" cy="3589486"/>
          </a:xfrm>
          <a:prstGeom prst="roundRect">
            <a:avLst/>
          </a:prstGeom>
          <a:noFill/>
          <a:ln>
            <a:noFill/>
          </a:ln>
        </p:spPr>
        <p:txBody>
          <a:bodyPr wrap="square" lIns="91440" tIns="45720" rIns="91440" bIns="45720" anchor="t">
            <a:noAutofit/>
          </a:bodyPr>
          <a:lstStyle/>
          <a:p>
            <a:pPr marL="285750" indent="-285750">
              <a:lnSpc>
                <a:spcPct val="150000"/>
              </a:lnSpc>
              <a:buBlip>
                <a:blip r:embed="rId2"/>
              </a:buBlip>
            </a:pPr>
            <a:r>
              <a:rPr lang="en-US" dirty="0">
                <a:solidFill>
                  <a:srgbClr val="3C6E89"/>
                </a:solidFill>
                <a:latin typeface="Karbon Bold"/>
                <a:cs typeface="Times New Roman"/>
              </a:rPr>
              <a:t>Be polite, use a calm voice</a:t>
            </a:r>
          </a:p>
          <a:p>
            <a:pPr marL="285750" indent="-285750">
              <a:lnSpc>
                <a:spcPct val="150000"/>
              </a:lnSpc>
              <a:buBlip>
                <a:blip r:embed="rId2"/>
              </a:buBlip>
            </a:pPr>
            <a:r>
              <a:rPr lang="en-US" dirty="0">
                <a:solidFill>
                  <a:srgbClr val="3C6E89"/>
                </a:solidFill>
                <a:latin typeface="Karbon Bold"/>
                <a:cs typeface="Times New Roman"/>
              </a:rPr>
              <a:t>Be patient </a:t>
            </a:r>
          </a:p>
          <a:p>
            <a:pPr marL="285750" indent="-285750">
              <a:lnSpc>
                <a:spcPct val="150000"/>
              </a:lnSpc>
              <a:buBlip>
                <a:blip r:embed="rId2"/>
              </a:buBlip>
            </a:pPr>
            <a:r>
              <a:rPr lang="en-US" dirty="0">
                <a:solidFill>
                  <a:srgbClr val="3C6E89"/>
                </a:solidFill>
                <a:latin typeface="Karbon Bold"/>
                <a:cs typeface="Times New Roman"/>
              </a:rPr>
              <a:t>Show you are interested, don’t cross your arms or look at your phone/watch</a:t>
            </a:r>
            <a:endParaRPr lang="en-US" dirty="0">
              <a:solidFill>
                <a:srgbClr val="3C6E89"/>
              </a:solidFill>
              <a:latin typeface="Karbon Bold"/>
              <a:cs typeface="Times New Roman" panose="02020603050405020304" pitchFamily="18" charset="0"/>
            </a:endParaRPr>
          </a:p>
          <a:p>
            <a:pPr marL="285750" indent="-285750">
              <a:lnSpc>
                <a:spcPct val="150000"/>
              </a:lnSpc>
              <a:buBlip>
                <a:blip r:embed="rId2"/>
              </a:buBlip>
            </a:pPr>
            <a:r>
              <a:rPr lang="en-US" dirty="0">
                <a:solidFill>
                  <a:srgbClr val="3C6E89"/>
                </a:solidFill>
                <a:latin typeface="Karbon Bold"/>
                <a:cs typeface="Times New Roman"/>
              </a:rPr>
              <a:t>Turn a little side on to show you are approachable and non threatening</a:t>
            </a:r>
          </a:p>
          <a:p>
            <a:pPr marL="285750" indent="-285750">
              <a:lnSpc>
                <a:spcPct val="150000"/>
              </a:lnSpc>
              <a:buBlip>
                <a:blip r:embed="rId2"/>
              </a:buBlip>
            </a:pPr>
            <a:r>
              <a:rPr lang="en-US" dirty="0">
                <a:solidFill>
                  <a:srgbClr val="3C6E89"/>
                </a:solidFill>
                <a:latin typeface="Karbon Bold"/>
                <a:cs typeface="Times New Roman"/>
              </a:rPr>
              <a:t>Maintain eye contact</a:t>
            </a:r>
          </a:p>
          <a:p>
            <a:pPr marL="285750" indent="-285750">
              <a:lnSpc>
                <a:spcPct val="150000"/>
              </a:lnSpc>
              <a:buBlip>
                <a:blip r:embed="rId2"/>
              </a:buBlip>
            </a:pPr>
            <a:r>
              <a:rPr lang="en-US" dirty="0">
                <a:solidFill>
                  <a:srgbClr val="3C6E89"/>
                </a:solidFill>
                <a:latin typeface="Karbon Bold"/>
                <a:cs typeface="Times New Roman"/>
              </a:rPr>
              <a:t>Relax your posture, keep your arms by your side and use open palm gestures</a:t>
            </a:r>
          </a:p>
          <a:p>
            <a:pPr marL="285750" indent="-285750">
              <a:lnSpc>
                <a:spcPct val="150000"/>
              </a:lnSpc>
              <a:buBlip>
                <a:blip r:embed="rId2"/>
              </a:buBlip>
            </a:pPr>
            <a:r>
              <a:rPr lang="en-US" dirty="0">
                <a:solidFill>
                  <a:srgbClr val="3C6E89"/>
                </a:solidFill>
                <a:latin typeface="Karbon Bold"/>
                <a:cs typeface="Times New Roman"/>
              </a:rPr>
              <a:t>Keep a safe distance, allow for personal space</a:t>
            </a:r>
          </a:p>
          <a:p>
            <a:pPr marL="285750" indent="-285750">
              <a:lnSpc>
                <a:spcPct val="150000"/>
              </a:lnSpc>
              <a:buBlip>
                <a:blip r:embed="rId2"/>
              </a:buBlip>
            </a:pPr>
            <a:r>
              <a:rPr lang="en-US" dirty="0">
                <a:solidFill>
                  <a:srgbClr val="3C6E89"/>
                </a:solidFill>
                <a:latin typeface="Karbon Bold"/>
                <a:cs typeface="Times New Roman"/>
              </a:rPr>
              <a:t>Show empathy and acknowledge their feeling</a:t>
            </a:r>
          </a:p>
        </p:txBody>
      </p:sp>
    </p:spTree>
    <p:extLst>
      <p:ext uri="{BB962C8B-B14F-4D97-AF65-F5344CB8AC3E}">
        <p14:creationId xmlns:p14="http://schemas.microsoft.com/office/powerpoint/2010/main" val="20266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E95A72-E2B2-D021-A223-B1308B63AF43}"/>
              </a:ext>
            </a:extLst>
          </p:cNvPr>
          <p:cNvSpPr>
            <a:spLocks noGrp="1"/>
          </p:cNvSpPr>
          <p:nvPr>
            <p:ph sz="quarter" idx="10"/>
          </p:nvPr>
        </p:nvSpPr>
        <p:spPr/>
        <p:txBody>
          <a:bodyPr/>
          <a:lstStyle/>
          <a:p>
            <a:r>
              <a:rPr lang="en-NZ"/>
              <a:t>Wellbeing Calendar</a:t>
            </a:r>
          </a:p>
        </p:txBody>
      </p:sp>
      <p:pic>
        <p:nvPicPr>
          <p:cNvPr id="8" name="Picture 7">
            <a:extLst>
              <a:ext uri="{FF2B5EF4-FFF2-40B4-BE49-F238E27FC236}">
                <a16:creationId xmlns:a16="http://schemas.microsoft.com/office/drawing/2014/main" id="{AFE978D0-FD03-1EA9-810B-858032A1F3CF}"/>
              </a:ext>
            </a:extLst>
          </p:cNvPr>
          <p:cNvPicPr>
            <a:picLocks noChangeAspect="1"/>
          </p:cNvPicPr>
          <p:nvPr/>
        </p:nvPicPr>
        <p:blipFill>
          <a:blip r:embed="rId2"/>
          <a:stretch>
            <a:fillRect/>
          </a:stretch>
        </p:blipFill>
        <p:spPr>
          <a:xfrm>
            <a:off x="9470571" y="32659"/>
            <a:ext cx="2712098" cy="6713375"/>
          </a:xfrm>
          <a:prstGeom prst="rect">
            <a:avLst/>
          </a:prstGeom>
        </p:spPr>
      </p:pic>
      <p:pic>
        <p:nvPicPr>
          <p:cNvPr id="4" name="Picture 3">
            <a:extLst>
              <a:ext uri="{FF2B5EF4-FFF2-40B4-BE49-F238E27FC236}">
                <a16:creationId xmlns:a16="http://schemas.microsoft.com/office/drawing/2014/main" id="{CEE49183-9BBC-DC4F-80A9-F103A011DDC7}"/>
              </a:ext>
            </a:extLst>
          </p:cNvPr>
          <p:cNvPicPr>
            <a:picLocks noChangeAspect="1"/>
          </p:cNvPicPr>
          <p:nvPr/>
        </p:nvPicPr>
        <p:blipFill>
          <a:blip r:embed="rId3"/>
          <a:stretch>
            <a:fillRect/>
          </a:stretch>
        </p:blipFill>
        <p:spPr>
          <a:xfrm>
            <a:off x="-794" y="0"/>
            <a:ext cx="9674244" cy="6858000"/>
          </a:xfrm>
          <a:prstGeom prst="rect">
            <a:avLst/>
          </a:prstGeom>
        </p:spPr>
      </p:pic>
    </p:spTree>
    <p:extLst>
      <p:ext uri="{BB962C8B-B14F-4D97-AF65-F5344CB8AC3E}">
        <p14:creationId xmlns:p14="http://schemas.microsoft.com/office/powerpoint/2010/main" val="4030996340"/>
      </p:ext>
    </p:extLst>
  </p:cSld>
  <p:clrMapOvr>
    <a:masterClrMapping/>
  </p:clrMapOvr>
</p:sld>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tec Moments">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Health and Safety</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Health and Safety Team</Team>
    <Project xmlns="4f9c820c-e7e2-444d-97ee-45f2b3485c1d">NA</Project>
    <FunctionGroup xmlns="4f9c820c-e7e2-444d-97ee-45f2b3485c1d">NA</FunctionGroup>
    <Function xmlns="4f9c820c-e7e2-444d-97ee-45f2b3485c1d">How we Work</Function>
    <TaxCatchAll xmlns="cab9f0c5-8a3f-4271-9bc9-990b74768ed0" xsi:nil="true"/>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lcf76f155ced4ddcb4097134ff3c332f xmlns="ddde2884-b7dc-42a3-8ad8-e8b8b55baca5" xsi:nil="true"/>
    <Year xmlns="c91a514c-9034-4fa3-897a-8352025b26ed">NA</Year>
    <Narrative xmlns="4f9c820c-e7e2-444d-97ee-45f2b3485c1d" xsi:nil="true"/>
    <CategoryName xmlns="4f9c820c-e7e2-444d-97ee-45f2b3485c1d">Health and Safety Monthly Update</CategoryName>
    <PRADateTrigger xmlns="4f9c820c-e7e2-444d-97ee-45f2b3485c1d" xsi:nil="true"/>
    <PRAText2 xmlns="4f9c820c-e7e2-444d-97ee-45f2b3485c1d" xsi:nil="true"/>
    <HarmonieUIHidden xmlns="15ffb055-6eb4-45a1-bc20-bf2ac0d420d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PowerPoint" ma:contentTypeID="0x010100106ADA00D68A0B4D90B277FD62A9A40100E8E7E2323E4A9743B6BF000E4275960E" ma:contentTypeVersion="38" ma:contentTypeDescription="Create a new document." ma:contentTypeScope="" ma:versionID="ee640af47143b71705a4bb6d085908aa">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cab9f0c5-8a3f-4271-9bc9-990b74768ed0" xmlns:ns7="ddde2884-b7dc-42a3-8ad8-e8b8b55baca5" targetNamespace="http://schemas.microsoft.com/office/2006/metadata/properties" ma:root="true" ma:fieldsID="7ff44e883e8dabe5224d5efa2a188207" ns2:_="" ns3:_="" ns4:_="" ns5:_="" ns6:_="" ns7:_="">
    <xsd:import namespace="4f9c820c-e7e2-444d-97ee-45f2b3485c1d"/>
    <xsd:import namespace="15ffb055-6eb4-45a1-bc20-bf2ac0d420da"/>
    <xsd:import namespace="725c79e5-42ce-4aa0-ac78-b6418001f0d2"/>
    <xsd:import namespace="c91a514c-9034-4fa3-897a-8352025b26ed"/>
    <xsd:import namespace="cab9f0c5-8a3f-4271-9bc9-990b74768ed0"/>
    <xsd:import namespace="ddde2884-b7dc-42a3-8ad8-e8b8b55baca5"/>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3:HarmonieUIHidden" minOccurs="0"/>
                <xsd:element ref="ns6:TaxCatchAll"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hidden="true" ma:internalName="DocumentType" ma:readOnly="fals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ma:readOnly="fals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HarmonieUIHidden" ma:index="40"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lcf76f155ced4ddcb4097134ff3c332f" ma:index="4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989706-372E-4F71-B2D7-923C72DEA403}">
  <ds:schemaRefs>
    <ds:schemaRef ds:uri="http://schemas.microsoft.com/office/2006/metadata/longProperties"/>
  </ds:schemaRefs>
</ds:datastoreItem>
</file>

<file path=customXml/itemProps2.xml><?xml version="1.0" encoding="utf-8"?>
<ds:datastoreItem xmlns:ds="http://schemas.openxmlformats.org/officeDocument/2006/customXml" ds:itemID="{E95FB89A-2A72-4A79-9DA1-4437EBD28F2E}">
  <ds:schemaRefs>
    <ds:schemaRef ds:uri="http://schemas.microsoft.com/sharepoint/v3/contenttype/forms"/>
  </ds:schemaRefs>
</ds:datastoreItem>
</file>

<file path=customXml/itemProps3.xml><?xml version="1.0" encoding="utf-8"?>
<ds:datastoreItem xmlns:ds="http://schemas.openxmlformats.org/officeDocument/2006/customXml" ds:itemID="{3FE6954B-2355-4A79-9CF5-99D03C7DF22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4.xml><?xml version="1.0" encoding="utf-8"?>
<ds:datastoreItem xmlns:ds="http://schemas.openxmlformats.org/officeDocument/2006/customXml" ds:itemID="{50CB5331-85A4-445B-B338-0FEA35A87B54}">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747</TotalTime>
  <Words>683</Words>
  <Application>Microsoft Office PowerPoint</Application>
  <PresentationFormat>Widescreen</PresentationFormat>
  <Paragraphs>68</Paragraphs>
  <Slides>10</Slides>
  <Notes>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Century Gothic</vt:lpstr>
      <vt:lpstr>Gotham SSm A</vt:lpstr>
      <vt:lpstr>Karbon Bold</vt:lpstr>
      <vt:lpstr>Wellington Water 3</vt:lpstr>
      <vt:lpstr>Stantec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with Nic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Porteous</dc:creator>
  <cp:lastModifiedBy>Sophie Jones</cp:lastModifiedBy>
  <cp:revision>5</cp:revision>
  <cp:lastPrinted>2019-08-14T22:34:57Z</cp:lastPrinted>
  <dcterms:created xsi:type="dcterms:W3CDTF">2015-03-22T22:23:18Z</dcterms:created>
  <dcterms:modified xsi:type="dcterms:W3CDTF">2024-03-07T23:34:09Z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ID">
    <vt:lpwstr>346326</vt:lpwstr>
  </property>
  <property fmtid="{D5CDD505-2E9C-101B-9397-08002B2CF9AE}" pid="3" name="_dlc_DocId">
    <vt:lpwstr>ACT82-486127453-52</vt:lpwstr>
  </property>
  <property fmtid="{D5CDD505-2E9C-101B-9397-08002B2CF9AE}" pid="4" name="_dlc_DocIdItemGuid">
    <vt:lpwstr>1f0e613c-7b2f-475c-b638-56ee2ce842d3</vt:lpwstr>
  </property>
  <property fmtid="{D5CDD505-2E9C-101B-9397-08002B2CF9AE}" pid="5" name="_dlc_DocIdUrl">
    <vt:lpwstr>https://woogle.wellingtonwater.co.nz/site/pbac/_layouts/15/DocIdRedir.aspx?ID=ACT82-486127453-52, ACT82-486127453-52</vt:lpwstr>
  </property>
  <property fmtid="{D5CDD505-2E9C-101B-9397-08002B2CF9AE}" pid="6" name="_ModerationStatus">
    <vt:lpwstr>0</vt:lpwstr>
  </property>
  <property fmtid="{D5CDD505-2E9C-101B-9397-08002B2CF9AE}" pid="7" name="ContentTypeId">
    <vt:lpwstr>0x010100106ADA00D68A0B4D90B277FD62A9A40100E8E7E2323E4A9743B6BF000E4275960E</vt:lpwstr>
  </property>
  <property fmtid="{D5CDD505-2E9C-101B-9397-08002B2CF9AE}" pid="8" name="MediaServiceImageTags">
    <vt:lpwstr/>
  </property>
  <property fmtid="{D5CDD505-2E9C-101B-9397-08002B2CF9AE}" pid="9" name="SharedWithUsers">
    <vt:lpwstr>16;#Robert Mackie;#276;#Rachelle Frickleton;#141;#Rachel Goodfellow;#186;#Alisha Paul;#25;#Chris Anderson;#27;#Luke Taylor;#182;#Jono Lowe;#299;#Joanna Isaac;#78;#Nick Oldham</vt:lpwstr>
  </property>
</Properties>
</file>