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 id="2147484037" r:id="rId6"/>
  </p:sldMasterIdLst>
  <p:notesMasterIdLst>
    <p:notesMasterId r:id="rId21"/>
  </p:notesMasterIdLst>
  <p:handoutMasterIdLst>
    <p:handoutMasterId r:id="rId22"/>
  </p:handoutMasterIdLst>
  <p:sldIdLst>
    <p:sldId id="287" r:id="rId7"/>
    <p:sldId id="289" r:id="rId8"/>
    <p:sldId id="290" r:id="rId9"/>
    <p:sldId id="411" r:id="rId10"/>
    <p:sldId id="300" r:id="rId11"/>
    <p:sldId id="322" r:id="rId12"/>
    <p:sldId id="316" r:id="rId13"/>
    <p:sldId id="408" r:id="rId14"/>
    <p:sldId id="397" r:id="rId15"/>
    <p:sldId id="317" r:id="rId16"/>
    <p:sldId id="318" r:id="rId17"/>
    <p:sldId id="301" r:id="rId18"/>
    <p:sldId id="294" r:id="rId19"/>
    <p:sldId id="305" r:id="rId20"/>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46" userDrawn="1">
          <p15:clr>
            <a:srgbClr val="A4A3A4"/>
          </p15:clr>
        </p15:guide>
        <p15:guide id="2" pos="50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E4AD39-E463-C00D-0D6F-47123DA731F4}" name="Alisha Paul" initials="AP" userId="S::alisha.paul@wellingtonwater.co.nz::7b0f6a23-eb07-48fb-85fe-4477e49b03b3" providerId="AD"/>
  <p188:author id="{26C8A3A6-4CCD-5889-997A-3D54AE123282}" name="Rachelle Frickleton" initials="RF" userId="S::rachelle.frickleton@wellingtonwater.co.nz::33d035b6-636f-432c-bcfe-57f5f12ede4d" providerId="AD"/>
  <p188:author id="{2AB260AB-5CA7-7E5F-F02E-AF7036B56F1D}" name="Sophie Jones" initials="SJ" userId="S::Sophie.Jones@wellingtonwater.co.nz::c50bea07-6f49-4579-bcaa-6a76861b199a" providerId="AD"/>
  <p188:author id="{AE8BA6D6-83FA-4A43-3F14-D7555C9868C4}" name="Chris Anderson" initials="CA" userId="S::chris.anderson@wellingtonwater.co.nz::623e433d-91ef-4503-9d0a-9d6880e1bd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075"/>
    <a:srgbClr val="FFFFFF"/>
    <a:srgbClr val="00B0B9"/>
    <a:srgbClr val="00B5E2"/>
    <a:srgbClr val="030609"/>
    <a:srgbClr val="1FD1E9"/>
    <a:srgbClr val="15A3DC"/>
    <a:srgbClr val="F01730"/>
    <a:srgbClr val="E92B3D"/>
    <a:srgbClr val="F8B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FC43C0-541A-41F6-A483-A3CC7027D8AE}" v="5" dt="2023-07-10T02:57:36.207"/>
    <p1510:client id="{8B3620C7-A873-42A2-B12F-8CCA007B22F4}" v="191" dt="2023-07-10T03:02:27.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14"/>
      </p:cViewPr>
      <p:guideLst>
        <p:guide orient="horz" pos="346"/>
        <p:guide pos="504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Jones" userId="S::sophie.jones@wellingtonwater.co.nz::c50bea07-6f49-4579-bcaa-6a76861b199a" providerId="AD" clId="Web-{F56ACBA8-53F7-4A16-A3E1-523DBC6FAC22}"/>
    <pc:docChg chg="modSld">
      <pc:chgData name="Sophie Jones" userId="S::sophie.jones@wellingtonwater.co.nz::c50bea07-6f49-4579-bcaa-6a76861b199a" providerId="AD" clId="Web-{F56ACBA8-53F7-4A16-A3E1-523DBC6FAC22}" dt="2023-06-22T04:02:32.775" v="1" actId="14100"/>
      <pc:docMkLst>
        <pc:docMk/>
      </pc:docMkLst>
      <pc:sldChg chg="addSp modSp">
        <pc:chgData name="Sophie Jones" userId="S::sophie.jones@wellingtonwater.co.nz::c50bea07-6f49-4579-bcaa-6a76861b199a" providerId="AD" clId="Web-{F56ACBA8-53F7-4A16-A3E1-523DBC6FAC22}" dt="2023-06-22T04:02:32.775" v="1" actId="14100"/>
        <pc:sldMkLst>
          <pc:docMk/>
          <pc:sldMk cId="1638314584" sldId="300"/>
        </pc:sldMkLst>
        <pc:picChg chg="add mod">
          <ac:chgData name="Sophie Jones" userId="S::sophie.jones@wellingtonwater.co.nz::c50bea07-6f49-4579-bcaa-6a76861b199a" providerId="AD" clId="Web-{F56ACBA8-53F7-4A16-A3E1-523DBC6FAC22}" dt="2023-06-22T04:02:32.775" v="1" actId="14100"/>
          <ac:picMkLst>
            <pc:docMk/>
            <pc:sldMk cId="1638314584" sldId="300"/>
            <ac:picMk id="4" creationId="{25AF1BB5-2A42-62F7-B6B7-885BD48BAE45}"/>
          </ac:picMkLst>
        </pc:picChg>
      </pc:sldChg>
    </pc:docChg>
  </pc:docChgLst>
  <pc:docChgLst>
    <pc:chgData name="Sophie Jones" userId="c50bea07-6f49-4579-bcaa-6a76861b199a" providerId="ADAL" clId="{8B3620C7-A873-42A2-B12F-8CCA007B22F4}"/>
    <pc:docChg chg="undo redo custSel addSld delSld modSld sldOrd">
      <pc:chgData name="Sophie Jones" userId="c50bea07-6f49-4579-bcaa-6a76861b199a" providerId="ADAL" clId="{8B3620C7-A873-42A2-B12F-8CCA007B22F4}" dt="2023-07-10T03:02:27.706" v="2752" actId="1076"/>
      <pc:docMkLst>
        <pc:docMk/>
      </pc:docMkLst>
      <pc:sldChg chg="del">
        <pc:chgData name="Sophie Jones" userId="c50bea07-6f49-4579-bcaa-6a76861b199a" providerId="ADAL" clId="{8B3620C7-A873-42A2-B12F-8CCA007B22F4}" dt="2023-06-21T20:51:52.221" v="73" actId="47"/>
        <pc:sldMkLst>
          <pc:docMk/>
          <pc:sldMk cId="1832166031" sldId="257"/>
        </pc:sldMkLst>
      </pc:sldChg>
      <pc:sldChg chg="modSp mod">
        <pc:chgData name="Sophie Jones" userId="c50bea07-6f49-4579-bcaa-6a76861b199a" providerId="ADAL" clId="{8B3620C7-A873-42A2-B12F-8CCA007B22F4}" dt="2023-06-21T20:49:48.699" v="5" actId="6549"/>
        <pc:sldMkLst>
          <pc:docMk/>
          <pc:sldMk cId="3548827994" sldId="287"/>
        </pc:sldMkLst>
        <pc:spChg chg="mod">
          <ac:chgData name="Sophie Jones" userId="c50bea07-6f49-4579-bcaa-6a76861b199a" providerId="ADAL" clId="{8B3620C7-A873-42A2-B12F-8CCA007B22F4}" dt="2023-06-21T20:49:48.699" v="5" actId="6549"/>
          <ac:spMkLst>
            <pc:docMk/>
            <pc:sldMk cId="3548827994" sldId="287"/>
            <ac:spMk id="4" creationId="{D7678DEF-29A9-4BFB-9E7E-22D1CFD589E6}"/>
          </ac:spMkLst>
        </pc:spChg>
      </pc:sldChg>
      <pc:sldChg chg="modSp mod">
        <pc:chgData name="Sophie Jones" userId="c50bea07-6f49-4579-bcaa-6a76861b199a" providerId="ADAL" clId="{8B3620C7-A873-42A2-B12F-8CCA007B22F4}" dt="2023-07-06T03:56:54.958" v="2529" actId="20577"/>
        <pc:sldMkLst>
          <pc:docMk/>
          <pc:sldMk cId="1641115101" sldId="289"/>
        </pc:sldMkLst>
        <pc:spChg chg="mod">
          <ac:chgData name="Sophie Jones" userId="c50bea07-6f49-4579-bcaa-6a76861b199a" providerId="ADAL" clId="{8B3620C7-A873-42A2-B12F-8CCA007B22F4}" dt="2023-07-06T03:56:54.958" v="2529" actId="20577"/>
          <ac:spMkLst>
            <pc:docMk/>
            <pc:sldMk cId="1641115101" sldId="289"/>
            <ac:spMk id="3" creationId="{00000000-0000-0000-0000-000000000000}"/>
          </ac:spMkLst>
        </pc:spChg>
      </pc:sldChg>
      <pc:sldChg chg="addSp delSp modSp mod">
        <pc:chgData name="Sophie Jones" userId="c50bea07-6f49-4579-bcaa-6a76861b199a" providerId="ADAL" clId="{8B3620C7-A873-42A2-B12F-8CCA007B22F4}" dt="2023-07-10T02:52:57.353" v="2744" actId="6549"/>
        <pc:sldMkLst>
          <pc:docMk/>
          <pc:sldMk cId="2638944766" sldId="290"/>
        </pc:sldMkLst>
        <pc:spChg chg="mod">
          <ac:chgData name="Sophie Jones" userId="c50bea07-6f49-4579-bcaa-6a76861b199a" providerId="ADAL" clId="{8B3620C7-A873-42A2-B12F-8CCA007B22F4}" dt="2023-07-06T00:58:31.464" v="2350" actId="20577"/>
          <ac:spMkLst>
            <pc:docMk/>
            <pc:sldMk cId="2638944766" sldId="290"/>
            <ac:spMk id="2" creationId="{00000000-0000-0000-0000-000000000000}"/>
          </ac:spMkLst>
        </pc:spChg>
        <pc:spChg chg="add del mod">
          <ac:chgData name="Sophie Jones" userId="c50bea07-6f49-4579-bcaa-6a76861b199a" providerId="ADAL" clId="{8B3620C7-A873-42A2-B12F-8CCA007B22F4}" dt="2023-07-06T00:55:49.742" v="2281" actId="478"/>
          <ac:spMkLst>
            <pc:docMk/>
            <pc:sldMk cId="2638944766" sldId="290"/>
            <ac:spMk id="4" creationId="{BBABC0DE-F8E5-9A3C-0912-0B1CB4395E31}"/>
          </ac:spMkLst>
        </pc:spChg>
        <pc:spChg chg="add mod">
          <ac:chgData name="Sophie Jones" userId="c50bea07-6f49-4579-bcaa-6a76861b199a" providerId="ADAL" clId="{8B3620C7-A873-42A2-B12F-8CCA007B22F4}" dt="2023-07-10T02:52:57.353" v="2744" actId="6549"/>
          <ac:spMkLst>
            <pc:docMk/>
            <pc:sldMk cId="2638944766" sldId="290"/>
            <ac:spMk id="5" creationId="{5496CFF9-75AA-6190-B01C-169773767A64}"/>
          </ac:spMkLst>
        </pc:spChg>
        <pc:spChg chg="del mod">
          <ac:chgData name="Sophie Jones" userId="c50bea07-6f49-4579-bcaa-6a76861b199a" providerId="ADAL" clId="{8B3620C7-A873-42A2-B12F-8CCA007B22F4}" dt="2023-06-21T20:50:41.532" v="27"/>
          <ac:spMkLst>
            <pc:docMk/>
            <pc:sldMk cId="2638944766" sldId="290"/>
            <ac:spMk id="13" creationId="{9A343389-C77B-F36E-12D0-C3078D9334BD}"/>
          </ac:spMkLst>
        </pc:spChg>
        <pc:grpChg chg="del">
          <ac:chgData name="Sophie Jones" userId="c50bea07-6f49-4579-bcaa-6a76861b199a" providerId="ADAL" clId="{8B3620C7-A873-42A2-B12F-8CCA007B22F4}" dt="2023-06-21T20:50:35.845" v="24" actId="478"/>
          <ac:grpSpMkLst>
            <pc:docMk/>
            <pc:sldMk cId="2638944766" sldId="290"/>
            <ac:grpSpMk id="9" creationId="{A3D4CEDE-D06E-2384-B9A0-EACC248539E4}"/>
          </ac:grpSpMkLst>
        </pc:grpChg>
        <pc:picChg chg="add mod">
          <ac:chgData name="Sophie Jones" userId="c50bea07-6f49-4579-bcaa-6a76861b199a" providerId="ADAL" clId="{8B3620C7-A873-42A2-B12F-8CCA007B22F4}" dt="2023-07-06T00:58:29.422" v="2347" actId="14100"/>
          <ac:picMkLst>
            <pc:docMk/>
            <pc:sldMk cId="2638944766" sldId="290"/>
            <ac:picMk id="7" creationId="{5AA429A1-61DF-6854-DF24-329CA1A0F8A1}"/>
          </ac:picMkLst>
        </pc:picChg>
      </pc:sldChg>
      <pc:sldChg chg="addSp delSp modSp mod">
        <pc:chgData name="Sophie Jones" userId="c50bea07-6f49-4579-bcaa-6a76861b199a" providerId="ADAL" clId="{8B3620C7-A873-42A2-B12F-8CCA007B22F4}" dt="2023-07-05T23:55:12.463" v="1114" actId="6549"/>
        <pc:sldMkLst>
          <pc:docMk/>
          <pc:sldMk cId="190178458" sldId="294"/>
        </pc:sldMkLst>
        <pc:spChg chg="mod">
          <ac:chgData name="Sophie Jones" userId="c50bea07-6f49-4579-bcaa-6a76861b199a" providerId="ADAL" clId="{8B3620C7-A873-42A2-B12F-8CCA007B22F4}" dt="2023-06-21T20:51:55.590" v="77" actId="20577"/>
          <ac:spMkLst>
            <pc:docMk/>
            <pc:sldMk cId="190178458" sldId="294"/>
            <ac:spMk id="2" creationId="{00000000-0000-0000-0000-000000000000}"/>
          </ac:spMkLst>
        </pc:spChg>
        <pc:spChg chg="mod">
          <ac:chgData name="Sophie Jones" userId="c50bea07-6f49-4579-bcaa-6a76861b199a" providerId="ADAL" clId="{8B3620C7-A873-42A2-B12F-8CCA007B22F4}" dt="2023-07-05T23:55:12.463" v="1114" actId="6549"/>
          <ac:spMkLst>
            <pc:docMk/>
            <pc:sldMk cId="190178458" sldId="294"/>
            <ac:spMk id="3" creationId="{00000000-0000-0000-0000-000000000000}"/>
          </ac:spMkLst>
        </pc:spChg>
        <pc:graphicFrameChg chg="del">
          <ac:chgData name="Sophie Jones" userId="c50bea07-6f49-4579-bcaa-6a76861b199a" providerId="ADAL" clId="{8B3620C7-A873-42A2-B12F-8CCA007B22F4}" dt="2023-07-05T23:53:23.487" v="1061" actId="478"/>
          <ac:graphicFrameMkLst>
            <pc:docMk/>
            <pc:sldMk cId="190178458" sldId="294"/>
            <ac:graphicFrameMk id="4" creationId="{BC8CC982-6003-A088-2A58-509B0E470FE7}"/>
          </ac:graphicFrameMkLst>
        </pc:graphicFrameChg>
        <pc:graphicFrameChg chg="add mod">
          <ac:chgData name="Sophie Jones" userId="c50bea07-6f49-4579-bcaa-6a76861b199a" providerId="ADAL" clId="{8B3620C7-A873-42A2-B12F-8CCA007B22F4}" dt="2023-07-05T23:53:29.285" v="1063" actId="14100"/>
          <ac:graphicFrameMkLst>
            <pc:docMk/>
            <pc:sldMk cId="190178458" sldId="294"/>
            <ac:graphicFrameMk id="5" creationId="{10F8F201-E215-714D-2BC2-95E7547C97AD}"/>
          </ac:graphicFrameMkLst>
        </pc:graphicFrameChg>
      </pc:sldChg>
      <pc:sldChg chg="addSp delSp modSp mod">
        <pc:chgData name="Sophie Jones" userId="c50bea07-6f49-4579-bcaa-6a76861b199a" providerId="ADAL" clId="{8B3620C7-A873-42A2-B12F-8CCA007B22F4}" dt="2023-07-06T01:01:16.203" v="2421" actId="20577"/>
        <pc:sldMkLst>
          <pc:docMk/>
          <pc:sldMk cId="1638314584" sldId="300"/>
        </pc:sldMkLst>
        <pc:spChg chg="mod">
          <ac:chgData name="Sophie Jones" userId="c50bea07-6f49-4579-bcaa-6a76861b199a" providerId="ADAL" clId="{8B3620C7-A873-42A2-B12F-8CCA007B22F4}" dt="2023-07-06T00:51:35.825" v="2201"/>
          <ac:spMkLst>
            <pc:docMk/>
            <pc:sldMk cId="1638314584" sldId="300"/>
            <ac:spMk id="3" creationId="{00000000-0000-0000-0000-000000000000}"/>
          </ac:spMkLst>
        </pc:spChg>
        <pc:spChg chg="del mod">
          <ac:chgData name="Sophie Jones" userId="c50bea07-6f49-4579-bcaa-6a76861b199a" providerId="ADAL" clId="{8B3620C7-A873-42A2-B12F-8CCA007B22F4}" dt="2023-06-21T20:50:26.632" v="20"/>
          <ac:spMkLst>
            <pc:docMk/>
            <pc:sldMk cId="1638314584" sldId="300"/>
            <ac:spMk id="5" creationId="{2104DE04-9A08-9A38-3206-F98D73E8A059}"/>
          </ac:spMkLst>
        </pc:spChg>
        <pc:spChg chg="add del mod">
          <ac:chgData name="Sophie Jones" userId="c50bea07-6f49-4579-bcaa-6a76861b199a" providerId="ADAL" clId="{8B3620C7-A873-42A2-B12F-8CCA007B22F4}" dt="2023-07-06T00:47:03.346" v="1863" actId="478"/>
          <ac:spMkLst>
            <pc:docMk/>
            <pc:sldMk cId="1638314584" sldId="300"/>
            <ac:spMk id="5" creationId="{F3A68D45-8A23-1EEC-EE60-16B03F8F2D22}"/>
          </ac:spMkLst>
        </pc:spChg>
        <pc:spChg chg="add mod">
          <ac:chgData name="Sophie Jones" userId="c50bea07-6f49-4579-bcaa-6a76861b199a" providerId="ADAL" clId="{8B3620C7-A873-42A2-B12F-8CCA007B22F4}" dt="2023-07-06T01:00:14.157" v="2368" actId="1076"/>
          <ac:spMkLst>
            <pc:docMk/>
            <pc:sldMk cId="1638314584" sldId="300"/>
            <ac:spMk id="6" creationId="{441B8861-0B93-0CD0-B945-93A10624EE86}"/>
          </ac:spMkLst>
        </pc:spChg>
        <pc:spChg chg="del">
          <ac:chgData name="Sophie Jones" userId="c50bea07-6f49-4579-bcaa-6a76861b199a" providerId="ADAL" clId="{8B3620C7-A873-42A2-B12F-8CCA007B22F4}" dt="2023-06-21T20:50:22.109" v="17" actId="478"/>
          <ac:spMkLst>
            <pc:docMk/>
            <pc:sldMk cId="1638314584" sldId="300"/>
            <ac:spMk id="6" creationId="{7C8861AB-D749-6527-C944-C3805217F1DB}"/>
          </ac:spMkLst>
        </pc:spChg>
        <pc:spChg chg="add mod">
          <ac:chgData name="Sophie Jones" userId="c50bea07-6f49-4579-bcaa-6a76861b199a" providerId="ADAL" clId="{8B3620C7-A873-42A2-B12F-8CCA007B22F4}" dt="2023-07-06T01:01:16.203" v="2421" actId="20577"/>
          <ac:spMkLst>
            <pc:docMk/>
            <pc:sldMk cId="1638314584" sldId="300"/>
            <ac:spMk id="7" creationId="{A95D7778-6C4F-8B19-CC09-26E836CC9EEA}"/>
          </ac:spMkLst>
        </pc:spChg>
        <pc:spChg chg="add del mod">
          <ac:chgData name="Sophie Jones" userId="c50bea07-6f49-4579-bcaa-6a76861b199a" providerId="ADAL" clId="{8B3620C7-A873-42A2-B12F-8CCA007B22F4}" dt="2023-07-06T00:51:40.075" v="2204" actId="478"/>
          <ac:spMkLst>
            <pc:docMk/>
            <pc:sldMk cId="1638314584" sldId="300"/>
            <ac:spMk id="21" creationId="{2AD5907B-A98C-B5EA-DD5F-0B3219EBF436}"/>
          </ac:spMkLst>
        </pc:spChg>
        <pc:picChg chg="del">
          <ac:chgData name="Sophie Jones" userId="c50bea07-6f49-4579-bcaa-6a76861b199a" providerId="ADAL" clId="{8B3620C7-A873-42A2-B12F-8CCA007B22F4}" dt="2023-06-30T01:45:03.180" v="159" actId="478"/>
          <ac:picMkLst>
            <pc:docMk/>
            <pc:sldMk cId="1638314584" sldId="300"/>
            <ac:picMk id="4" creationId="{25AF1BB5-2A42-62F7-B6B7-885BD48BAE45}"/>
          </ac:picMkLst>
        </pc:picChg>
        <pc:picChg chg="add del mod">
          <ac:chgData name="Sophie Jones" userId="c50bea07-6f49-4579-bcaa-6a76861b199a" providerId="ADAL" clId="{8B3620C7-A873-42A2-B12F-8CCA007B22F4}" dt="2023-07-06T00:48:04.389" v="1870" actId="478"/>
          <ac:picMkLst>
            <pc:docMk/>
            <pc:sldMk cId="1638314584" sldId="300"/>
            <ac:picMk id="9" creationId="{B63D3083-37E1-413A-CCDC-2EF50CE32223}"/>
          </ac:picMkLst>
        </pc:picChg>
        <pc:picChg chg="add del mod">
          <ac:chgData name="Sophie Jones" userId="c50bea07-6f49-4579-bcaa-6a76861b199a" providerId="ADAL" clId="{8B3620C7-A873-42A2-B12F-8CCA007B22F4}" dt="2023-07-06T00:48:53.146" v="1888" actId="478"/>
          <ac:picMkLst>
            <pc:docMk/>
            <pc:sldMk cId="1638314584" sldId="300"/>
            <ac:picMk id="11" creationId="{43020DF2-D0BF-C1F2-A0EB-565DA7807372}"/>
          </ac:picMkLst>
        </pc:picChg>
        <pc:picChg chg="add del mod">
          <ac:chgData name="Sophie Jones" userId="c50bea07-6f49-4579-bcaa-6a76861b199a" providerId="ADAL" clId="{8B3620C7-A873-42A2-B12F-8CCA007B22F4}" dt="2023-07-06T00:48:47.443" v="1887" actId="931"/>
          <ac:picMkLst>
            <pc:docMk/>
            <pc:sldMk cId="1638314584" sldId="300"/>
            <ac:picMk id="13" creationId="{56FEC0A2-CA2E-1177-C6BC-FD5318862AD7}"/>
          </ac:picMkLst>
        </pc:picChg>
        <pc:picChg chg="add del mod">
          <ac:chgData name="Sophie Jones" userId="c50bea07-6f49-4579-bcaa-6a76861b199a" providerId="ADAL" clId="{8B3620C7-A873-42A2-B12F-8CCA007B22F4}" dt="2023-07-06T00:48:47.443" v="1887" actId="931"/>
          <ac:picMkLst>
            <pc:docMk/>
            <pc:sldMk cId="1638314584" sldId="300"/>
            <ac:picMk id="15" creationId="{AED5F53F-BBBD-C3AB-A627-5B32E2515141}"/>
          </ac:picMkLst>
        </pc:picChg>
        <pc:picChg chg="add mod">
          <ac:chgData name="Sophie Jones" userId="c50bea07-6f49-4579-bcaa-6a76861b199a" providerId="ADAL" clId="{8B3620C7-A873-42A2-B12F-8CCA007B22F4}" dt="2023-07-06T00:53:07.089" v="2269" actId="1076"/>
          <ac:picMkLst>
            <pc:docMk/>
            <pc:sldMk cId="1638314584" sldId="300"/>
            <ac:picMk id="17" creationId="{3642081A-82A3-EFBA-B5D7-DA0D4ED93806}"/>
          </ac:picMkLst>
        </pc:picChg>
        <pc:picChg chg="add del mod">
          <ac:chgData name="Sophie Jones" userId="c50bea07-6f49-4579-bcaa-6a76861b199a" providerId="ADAL" clId="{8B3620C7-A873-42A2-B12F-8CCA007B22F4}" dt="2023-07-06T00:49:12.657" v="1899" actId="478"/>
          <ac:picMkLst>
            <pc:docMk/>
            <pc:sldMk cId="1638314584" sldId="300"/>
            <ac:picMk id="19" creationId="{3C705C39-B6B8-D873-58DA-43CF63D90682}"/>
          </ac:picMkLst>
        </pc:picChg>
        <pc:picChg chg="add mod">
          <ac:chgData name="Sophie Jones" userId="c50bea07-6f49-4579-bcaa-6a76861b199a" providerId="ADAL" clId="{8B3620C7-A873-42A2-B12F-8CCA007B22F4}" dt="2023-07-06T00:53:26.542" v="2277" actId="1076"/>
          <ac:picMkLst>
            <pc:docMk/>
            <pc:sldMk cId="1638314584" sldId="300"/>
            <ac:picMk id="23" creationId="{62064338-8E0A-D799-F6E1-764EEEB508CA}"/>
          </ac:picMkLst>
        </pc:picChg>
      </pc:sldChg>
      <pc:sldChg chg="delSp modSp add del mod ord">
        <pc:chgData name="Sophie Jones" userId="c50bea07-6f49-4579-bcaa-6a76861b199a" providerId="ADAL" clId="{8B3620C7-A873-42A2-B12F-8CCA007B22F4}" dt="2023-07-05T21:24:41.897" v="971"/>
        <pc:sldMkLst>
          <pc:docMk/>
          <pc:sldMk cId="3382897137" sldId="301"/>
        </pc:sldMkLst>
        <pc:spChg chg="mod">
          <ac:chgData name="Sophie Jones" userId="c50bea07-6f49-4579-bcaa-6a76861b199a" providerId="ADAL" clId="{8B3620C7-A873-42A2-B12F-8CCA007B22F4}" dt="2023-06-21T20:50:15.689" v="15" actId="20577"/>
          <ac:spMkLst>
            <pc:docMk/>
            <pc:sldMk cId="3382897137" sldId="301"/>
            <ac:spMk id="2" creationId="{00000000-0000-0000-0000-000000000000}"/>
          </ac:spMkLst>
        </pc:spChg>
        <pc:picChg chg="del">
          <ac:chgData name="Sophie Jones" userId="c50bea07-6f49-4579-bcaa-6a76861b199a" providerId="ADAL" clId="{8B3620C7-A873-42A2-B12F-8CCA007B22F4}" dt="2023-06-21T20:50:17.759" v="16" actId="478"/>
          <ac:picMkLst>
            <pc:docMk/>
            <pc:sldMk cId="3382897137" sldId="301"/>
            <ac:picMk id="7" creationId="{5CCBF86D-8A4F-99CC-9190-D54627224284}"/>
          </ac:picMkLst>
        </pc:picChg>
      </pc:sldChg>
      <pc:sldChg chg="addSp delSp modSp mod">
        <pc:chgData name="Sophie Jones" userId="c50bea07-6f49-4579-bcaa-6a76861b199a" providerId="ADAL" clId="{8B3620C7-A873-42A2-B12F-8CCA007B22F4}" dt="2023-07-10T03:02:27.706" v="2752" actId="1076"/>
        <pc:sldMkLst>
          <pc:docMk/>
          <pc:sldMk cId="316145945" sldId="305"/>
        </pc:sldMkLst>
        <pc:spChg chg="mod">
          <ac:chgData name="Sophie Jones" userId="c50bea07-6f49-4579-bcaa-6a76861b199a" providerId="ADAL" clId="{8B3620C7-A873-42A2-B12F-8CCA007B22F4}" dt="2023-07-10T03:02:13.145" v="2751" actId="1076"/>
          <ac:spMkLst>
            <pc:docMk/>
            <pc:sldMk cId="316145945" sldId="305"/>
            <ac:spMk id="3" creationId="{8E84B933-F0ED-A954-D603-9BC14EEF6F24}"/>
          </ac:spMkLst>
        </pc:spChg>
        <pc:spChg chg="del">
          <ac:chgData name="Sophie Jones" userId="c50bea07-6f49-4579-bcaa-6a76861b199a" providerId="ADAL" clId="{8B3620C7-A873-42A2-B12F-8CCA007B22F4}" dt="2023-07-06T01:02:08.742" v="2425" actId="478"/>
          <ac:spMkLst>
            <pc:docMk/>
            <pc:sldMk cId="316145945" sldId="305"/>
            <ac:spMk id="5" creationId="{A87B9ABA-B85F-231A-BC12-93957E78EAA5}"/>
          </ac:spMkLst>
        </pc:spChg>
        <pc:picChg chg="del">
          <ac:chgData name="Sophie Jones" userId="c50bea07-6f49-4579-bcaa-6a76861b199a" providerId="ADAL" clId="{8B3620C7-A873-42A2-B12F-8CCA007B22F4}" dt="2023-07-06T01:02:07.479" v="2424" actId="478"/>
          <ac:picMkLst>
            <pc:docMk/>
            <pc:sldMk cId="316145945" sldId="305"/>
            <ac:picMk id="4" creationId="{77AB079E-034A-5855-6520-AF59B15B56F3}"/>
          </ac:picMkLst>
        </pc:picChg>
        <pc:picChg chg="add mod">
          <ac:chgData name="Sophie Jones" userId="c50bea07-6f49-4579-bcaa-6a76861b199a" providerId="ADAL" clId="{8B3620C7-A873-42A2-B12F-8CCA007B22F4}" dt="2023-07-10T03:02:27.706" v="2752" actId="1076"/>
          <ac:picMkLst>
            <pc:docMk/>
            <pc:sldMk cId="316145945" sldId="305"/>
            <ac:picMk id="5" creationId="{C766E790-F4D6-5BA2-C8F8-66F313AB6488}"/>
          </ac:picMkLst>
        </pc:picChg>
      </pc:sldChg>
      <pc:sldChg chg="addSp delSp modSp mod">
        <pc:chgData name="Sophie Jones" userId="c50bea07-6f49-4579-bcaa-6a76861b199a" providerId="ADAL" clId="{8B3620C7-A873-42A2-B12F-8CCA007B22F4}" dt="2023-07-06T00:41:41.069" v="1862" actId="122"/>
        <pc:sldMkLst>
          <pc:docMk/>
          <pc:sldMk cId="2788625683" sldId="306"/>
        </pc:sldMkLst>
        <pc:spChg chg="mod">
          <ac:chgData name="Sophie Jones" userId="c50bea07-6f49-4579-bcaa-6a76861b199a" providerId="ADAL" clId="{8B3620C7-A873-42A2-B12F-8CCA007B22F4}" dt="2023-07-05T21:25:59.824" v="984" actId="1076"/>
          <ac:spMkLst>
            <pc:docMk/>
            <pc:sldMk cId="2788625683" sldId="306"/>
            <ac:spMk id="2" creationId="{DAE95A72-E2B2-D021-A223-B1308B63AF43}"/>
          </ac:spMkLst>
        </pc:spChg>
        <pc:spChg chg="mod">
          <ac:chgData name="Sophie Jones" userId="c50bea07-6f49-4579-bcaa-6a76861b199a" providerId="ADAL" clId="{8B3620C7-A873-42A2-B12F-8CCA007B22F4}" dt="2023-07-06T00:41:41.069" v="1862" actId="122"/>
          <ac:spMkLst>
            <pc:docMk/>
            <pc:sldMk cId="2788625683" sldId="306"/>
            <ac:spMk id="3" creationId="{4CFE56FB-CFE0-26AE-6B7A-3F645B97C394}"/>
          </ac:spMkLst>
        </pc:spChg>
        <pc:picChg chg="del">
          <ac:chgData name="Sophie Jones" userId="c50bea07-6f49-4579-bcaa-6a76861b199a" providerId="ADAL" clId="{8B3620C7-A873-42A2-B12F-8CCA007B22F4}" dt="2023-06-21T20:51:45.279" v="72" actId="478"/>
          <ac:picMkLst>
            <pc:docMk/>
            <pc:sldMk cId="2788625683" sldId="306"/>
            <ac:picMk id="5" creationId="{E4E3770C-6B00-29AA-A496-ECA836BF289B}"/>
          </ac:picMkLst>
        </pc:picChg>
        <pc:picChg chg="del">
          <ac:chgData name="Sophie Jones" userId="c50bea07-6f49-4579-bcaa-6a76861b199a" providerId="ADAL" clId="{8B3620C7-A873-42A2-B12F-8CCA007B22F4}" dt="2023-06-21T20:51:43.153" v="71" actId="478"/>
          <ac:picMkLst>
            <pc:docMk/>
            <pc:sldMk cId="2788625683" sldId="306"/>
            <ac:picMk id="7" creationId="{C643D483-8B39-8A37-35B9-2965FF3DC49F}"/>
          </ac:picMkLst>
        </pc:picChg>
        <pc:picChg chg="del">
          <ac:chgData name="Sophie Jones" userId="c50bea07-6f49-4579-bcaa-6a76861b199a" providerId="ADAL" clId="{8B3620C7-A873-42A2-B12F-8CCA007B22F4}" dt="2023-06-21T20:51:40.408" v="70" actId="478"/>
          <ac:picMkLst>
            <pc:docMk/>
            <pc:sldMk cId="2788625683" sldId="306"/>
            <ac:picMk id="16" creationId="{4F52AB41-D6F5-6ED2-010B-9004E875C182}"/>
          </ac:picMkLst>
        </pc:picChg>
        <pc:picChg chg="add del mod">
          <ac:chgData name="Sophie Jones" userId="c50bea07-6f49-4579-bcaa-6a76861b199a" providerId="ADAL" clId="{8B3620C7-A873-42A2-B12F-8CCA007B22F4}" dt="2023-07-05T21:25:51.355" v="977"/>
          <ac:picMkLst>
            <pc:docMk/>
            <pc:sldMk cId="2788625683" sldId="306"/>
            <ac:picMk id="1026" creationId="{CE46F009-BAA2-2B15-E1C8-8A98C6AAEA44}"/>
          </ac:picMkLst>
        </pc:picChg>
        <pc:picChg chg="add del mod">
          <ac:chgData name="Sophie Jones" userId="c50bea07-6f49-4579-bcaa-6a76861b199a" providerId="ADAL" clId="{8B3620C7-A873-42A2-B12F-8CCA007B22F4}" dt="2023-07-05T21:25:55.935" v="981"/>
          <ac:picMkLst>
            <pc:docMk/>
            <pc:sldMk cId="2788625683" sldId="306"/>
            <ac:picMk id="1027" creationId="{103696A3-BEFB-0582-89C6-C10CF279B1DA}"/>
          </ac:picMkLst>
        </pc:picChg>
        <pc:picChg chg="add del mod">
          <ac:chgData name="Sophie Jones" userId="c50bea07-6f49-4579-bcaa-6a76861b199a" providerId="ADAL" clId="{8B3620C7-A873-42A2-B12F-8CCA007B22F4}" dt="2023-07-05T21:26:00.214" v="985"/>
          <ac:picMkLst>
            <pc:docMk/>
            <pc:sldMk cId="2788625683" sldId="306"/>
            <ac:picMk id="1028" creationId="{7FB0A2F8-FD37-426A-2647-09F628E5FC0F}"/>
          </ac:picMkLst>
        </pc:picChg>
        <pc:picChg chg="add mod">
          <ac:chgData name="Sophie Jones" userId="c50bea07-6f49-4579-bcaa-6a76861b199a" providerId="ADAL" clId="{8B3620C7-A873-42A2-B12F-8CCA007B22F4}" dt="2023-07-05T21:26:07.866" v="988" actId="14100"/>
          <ac:picMkLst>
            <pc:docMk/>
            <pc:sldMk cId="2788625683" sldId="306"/>
            <ac:picMk id="1029" creationId="{2E95125E-EBB9-CC8B-5B8E-05735C76F395}"/>
          </ac:picMkLst>
        </pc:picChg>
      </pc:sldChg>
      <pc:sldChg chg="del">
        <pc:chgData name="Sophie Jones" userId="c50bea07-6f49-4579-bcaa-6a76861b199a" providerId="ADAL" clId="{8B3620C7-A873-42A2-B12F-8CCA007B22F4}" dt="2023-06-21T20:50:59.381" v="35" actId="47"/>
        <pc:sldMkLst>
          <pc:docMk/>
          <pc:sldMk cId="708822230" sldId="307"/>
        </pc:sldMkLst>
      </pc:sldChg>
      <pc:sldChg chg="del">
        <pc:chgData name="Sophie Jones" userId="c50bea07-6f49-4579-bcaa-6a76861b199a" providerId="ADAL" clId="{8B3620C7-A873-42A2-B12F-8CCA007B22F4}" dt="2023-06-21T20:51:02.976" v="38" actId="47"/>
        <pc:sldMkLst>
          <pc:docMk/>
          <pc:sldMk cId="522802548" sldId="308"/>
        </pc:sldMkLst>
      </pc:sldChg>
      <pc:sldChg chg="del">
        <pc:chgData name="Sophie Jones" userId="c50bea07-6f49-4579-bcaa-6a76861b199a" providerId="ADAL" clId="{8B3620C7-A873-42A2-B12F-8CCA007B22F4}" dt="2023-06-21T20:51:03.466" v="39" actId="47"/>
        <pc:sldMkLst>
          <pc:docMk/>
          <pc:sldMk cId="4182632992" sldId="309"/>
        </pc:sldMkLst>
      </pc:sldChg>
      <pc:sldChg chg="del">
        <pc:chgData name="Sophie Jones" userId="c50bea07-6f49-4579-bcaa-6a76861b199a" providerId="ADAL" clId="{8B3620C7-A873-42A2-B12F-8CCA007B22F4}" dt="2023-06-21T20:51:02.687" v="37" actId="47"/>
        <pc:sldMkLst>
          <pc:docMk/>
          <pc:sldMk cId="1317464294" sldId="310"/>
        </pc:sldMkLst>
      </pc:sldChg>
      <pc:sldChg chg="del">
        <pc:chgData name="Sophie Jones" userId="c50bea07-6f49-4579-bcaa-6a76861b199a" providerId="ADAL" clId="{8B3620C7-A873-42A2-B12F-8CCA007B22F4}" dt="2023-06-21T20:51:08.607" v="41" actId="47"/>
        <pc:sldMkLst>
          <pc:docMk/>
          <pc:sldMk cId="393852985" sldId="311"/>
        </pc:sldMkLst>
      </pc:sldChg>
      <pc:sldChg chg="del">
        <pc:chgData name="Sophie Jones" userId="c50bea07-6f49-4579-bcaa-6a76861b199a" providerId="ADAL" clId="{8B3620C7-A873-42A2-B12F-8CCA007B22F4}" dt="2023-06-21T20:51:13.559" v="43" actId="47"/>
        <pc:sldMkLst>
          <pc:docMk/>
          <pc:sldMk cId="767800073" sldId="312"/>
        </pc:sldMkLst>
      </pc:sldChg>
      <pc:sldChg chg="del">
        <pc:chgData name="Sophie Jones" userId="c50bea07-6f49-4579-bcaa-6a76861b199a" providerId="ADAL" clId="{8B3620C7-A873-42A2-B12F-8CCA007B22F4}" dt="2023-06-21T20:51:00.189" v="36" actId="47"/>
        <pc:sldMkLst>
          <pc:docMk/>
          <pc:sldMk cId="2828895158" sldId="314"/>
        </pc:sldMkLst>
      </pc:sldChg>
      <pc:sldChg chg="del">
        <pc:chgData name="Sophie Jones" userId="c50bea07-6f49-4579-bcaa-6a76861b199a" providerId="ADAL" clId="{8B3620C7-A873-42A2-B12F-8CCA007B22F4}" dt="2023-06-21T20:51:09.113" v="42" actId="47"/>
        <pc:sldMkLst>
          <pc:docMk/>
          <pc:sldMk cId="1031985634" sldId="315"/>
        </pc:sldMkLst>
      </pc:sldChg>
      <pc:sldChg chg="addSp delSp modSp mod">
        <pc:chgData name="Sophie Jones" userId="c50bea07-6f49-4579-bcaa-6a76861b199a" providerId="ADAL" clId="{8B3620C7-A873-42A2-B12F-8CCA007B22F4}" dt="2023-07-09T22:51:14.003" v="2720" actId="14100"/>
        <pc:sldMkLst>
          <pc:docMk/>
          <pc:sldMk cId="2224099830" sldId="316"/>
        </pc:sldMkLst>
        <pc:spChg chg="mod">
          <ac:chgData name="Sophie Jones" userId="c50bea07-6f49-4579-bcaa-6a76861b199a" providerId="ADAL" clId="{8B3620C7-A873-42A2-B12F-8CCA007B22F4}" dt="2023-07-06T00:02:50.991" v="1332" actId="20577"/>
          <ac:spMkLst>
            <pc:docMk/>
            <pc:sldMk cId="2224099830" sldId="316"/>
            <ac:spMk id="2" creationId="{00000000-0000-0000-0000-000000000000}"/>
          </ac:spMkLst>
        </pc:spChg>
        <pc:spChg chg="add mod">
          <ac:chgData name="Sophie Jones" userId="c50bea07-6f49-4579-bcaa-6a76861b199a" providerId="ADAL" clId="{8B3620C7-A873-42A2-B12F-8CCA007B22F4}" dt="2023-07-06T00:10:02.584" v="1511" actId="21"/>
          <ac:spMkLst>
            <pc:docMk/>
            <pc:sldMk cId="2224099830" sldId="316"/>
            <ac:spMk id="4" creationId="{3D8DE338-7FE0-09ED-B673-1BE58191EA17}"/>
          </ac:spMkLst>
        </pc:spChg>
        <pc:spChg chg="mod">
          <ac:chgData name="Sophie Jones" userId="c50bea07-6f49-4579-bcaa-6a76861b199a" providerId="ADAL" clId="{8B3620C7-A873-42A2-B12F-8CCA007B22F4}" dt="2023-06-30T02:42:23.016" v="942" actId="1076"/>
          <ac:spMkLst>
            <pc:docMk/>
            <pc:sldMk cId="2224099830" sldId="316"/>
            <ac:spMk id="5" creationId="{65359FA6-7A63-FE2D-385A-3C9DBB4BE56B}"/>
          </ac:spMkLst>
        </pc:spChg>
        <pc:spChg chg="add del mod">
          <ac:chgData name="Sophie Jones" userId="c50bea07-6f49-4579-bcaa-6a76861b199a" providerId="ADAL" clId="{8B3620C7-A873-42A2-B12F-8CCA007B22F4}" dt="2023-07-06T00:09:49.615" v="1508" actId="21"/>
          <ac:spMkLst>
            <pc:docMk/>
            <pc:sldMk cId="2224099830" sldId="316"/>
            <ac:spMk id="8" creationId="{C51CC0C6-EB1E-98AD-CADB-F0E080806EB7}"/>
          </ac:spMkLst>
        </pc:spChg>
        <pc:spChg chg="add del mod">
          <ac:chgData name="Sophie Jones" userId="c50bea07-6f49-4579-bcaa-6a76861b199a" providerId="ADAL" clId="{8B3620C7-A873-42A2-B12F-8CCA007B22F4}" dt="2023-07-06T00:01:49.946" v="1298"/>
          <ac:spMkLst>
            <pc:docMk/>
            <pc:sldMk cId="2224099830" sldId="316"/>
            <ac:spMk id="9" creationId="{88E1E9BF-1C0A-BD82-BCCE-75E82CBE2050}"/>
          </ac:spMkLst>
        </pc:spChg>
        <pc:spChg chg="add mod">
          <ac:chgData name="Sophie Jones" userId="c50bea07-6f49-4579-bcaa-6a76861b199a" providerId="ADAL" clId="{8B3620C7-A873-42A2-B12F-8CCA007B22F4}" dt="2023-07-06T01:03:08.614" v="2464" actId="1076"/>
          <ac:spMkLst>
            <pc:docMk/>
            <pc:sldMk cId="2224099830" sldId="316"/>
            <ac:spMk id="11" creationId="{05EAFD31-F09F-3EF0-1E81-ED733AA3766F}"/>
          </ac:spMkLst>
        </pc:spChg>
        <pc:picChg chg="add del mod">
          <ac:chgData name="Sophie Jones" userId="c50bea07-6f49-4579-bcaa-6a76861b199a" providerId="ADAL" clId="{8B3620C7-A873-42A2-B12F-8CCA007B22F4}" dt="2023-07-06T00:36:51.103" v="1820" actId="21"/>
          <ac:picMkLst>
            <pc:docMk/>
            <pc:sldMk cId="2224099830" sldId="316"/>
            <ac:picMk id="3" creationId="{DBEE3976-36FF-EC46-ADFE-269A39426759}"/>
          </ac:picMkLst>
        </pc:picChg>
        <pc:picChg chg="add del mod">
          <ac:chgData name="Sophie Jones" userId="c50bea07-6f49-4579-bcaa-6a76861b199a" providerId="ADAL" clId="{8B3620C7-A873-42A2-B12F-8CCA007B22F4}" dt="2023-06-30T02:43:20.538" v="956" actId="21"/>
          <ac:picMkLst>
            <pc:docMk/>
            <pc:sldMk cId="2224099830" sldId="316"/>
            <ac:picMk id="6" creationId="{2FF044C9-CE68-8192-3435-D2DACF47813D}"/>
          </ac:picMkLst>
        </pc:picChg>
        <pc:picChg chg="add del">
          <ac:chgData name="Sophie Jones" userId="c50bea07-6f49-4579-bcaa-6a76861b199a" providerId="ADAL" clId="{8B3620C7-A873-42A2-B12F-8CCA007B22F4}" dt="2023-07-09T22:43:44.783" v="2668" actId="22"/>
          <ac:picMkLst>
            <pc:docMk/>
            <pc:sldMk cId="2224099830" sldId="316"/>
            <ac:picMk id="6" creationId="{D9922E4D-7ACB-FE5A-CABD-E3B121216EE4}"/>
          </ac:picMkLst>
        </pc:picChg>
        <pc:picChg chg="add del mod">
          <ac:chgData name="Sophie Jones" userId="c50bea07-6f49-4579-bcaa-6a76861b199a" providerId="ADAL" clId="{8B3620C7-A873-42A2-B12F-8CCA007B22F4}" dt="2023-07-05T23:56:29.199" v="1119" actId="21"/>
          <ac:picMkLst>
            <pc:docMk/>
            <pc:sldMk cId="2224099830" sldId="316"/>
            <ac:picMk id="7" creationId="{5A6B3240-E9C6-6487-3E79-B33D051DED92}"/>
          </ac:picMkLst>
        </pc:picChg>
        <pc:picChg chg="add mod">
          <ac:chgData name="Sophie Jones" userId="c50bea07-6f49-4579-bcaa-6a76861b199a" providerId="ADAL" clId="{8B3620C7-A873-42A2-B12F-8CCA007B22F4}" dt="2023-07-09T22:48:33.793" v="2676" actId="14826"/>
          <ac:picMkLst>
            <pc:docMk/>
            <pc:sldMk cId="2224099830" sldId="316"/>
            <ac:picMk id="8" creationId="{EC8ABB66-C880-64B4-7FF1-171C8DEF12D3}"/>
          </ac:picMkLst>
        </pc:picChg>
        <pc:picChg chg="add del mod">
          <ac:chgData name="Sophie Jones" userId="c50bea07-6f49-4579-bcaa-6a76861b199a" providerId="ADAL" clId="{8B3620C7-A873-42A2-B12F-8CCA007B22F4}" dt="2023-07-09T22:49:29.918" v="2691" actId="478"/>
          <ac:picMkLst>
            <pc:docMk/>
            <pc:sldMk cId="2224099830" sldId="316"/>
            <ac:picMk id="10" creationId="{CD199546-EC63-D129-B84D-A8CA6C2A6A15}"/>
          </ac:picMkLst>
        </pc:picChg>
        <pc:picChg chg="add mod">
          <ac:chgData name="Sophie Jones" userId="c50bea07-6f49-4579-bcaa-6a76861b199a" providerId="ADAL" clId="{8B3620C7-A873-42A2-B12F-8CCA007B22F4}" dt="2023-07-06T00:37:25.072" v="1833" actId="14100"/>
          <ac:picMkLst>
            <pc:docMk/>
            <pc:sldMk cId="2224099830" sldId="316"/>
            <ac:picMk id="12" creationId="{8B8D8668-6CEF-0EA5-3B1B-8A80D9846684}"/>
          </ac:picMkLst>
        </pc:picChg>
        <pc:picChg chg="add del mod">
          <ac:chgData name="Sophie Jones" userId="c50bea07-6f49-4579-bcaa-6a76861b199a" providerId="ADAL" clId="{8B3620C7-A873-42A2-B12F-8CCA007B22F4}" dt="2023-07-09T22:43:43.039" v="2666" actId="478"/>
          <ac:picMkLst>
            <pc:docMk/>
            <pc:sldMk cId="2224099830" sldId="316"/>
            <ac:picMk id="13" creationId="{A4CC7777-C89E-40F9-9D62-6AAEC4644E11}"/>
          </ac:picMkLst>
        </pc:picChg>
        <pc:picChg chg="add del mod">
          <ac:chgData name="Sophie Jones" userId="c50bea07-6f49-4579-bcaa-6a76861b199a" providerId="ADAL" clId="{8B3620C7-A873-42A2-B12F-8CCA007B22F4}" dt="2023-07-09T22:49:28.485" v="2690" actId="478"/>
          <ac:picMkLst>
            <pc:docMk/>
            <pc:sldMk cId="2224099830" sldId="316"/>
            <ac:picMk id="14" creationId="{C0549313-4C9B-694E-B98D-DDE8511FFFE4}"/>
          </ac:picMkLst>
        </pc:picChg>
        <pc:picChg chg="add del mod modCrop">
          <ac:chgData name="Sophie Jones" userId="c50bea07-6f49-4579-bcaa-6a76861b199a" providerId="ADAL" clId="{8B3620C7-A873-42A2-B12F-8CCA007B22F4}" dt="2023-07-09T22:50:26.758" v="2710" actId="478"/>
          <ac:picMkLst>
            <pc:docMk/>
            <pc:sldMk cId="2224099830" sldId="316"/>
            <ac:picMk id="15" creationId="{1F08EA9E-D7B5-F74A-FFF3-3E1E48A51E2E}"/>
          </ac:picMkLst>
        </pc:picChg>
        <pc:picChg chg="add del mod">
          <ac:chgData name="Sophie Jones" userId="c50bea07-6f49-4579-bcaa-6a76861b199a" providerId="ADAL" clId="{8B3620C7-A873-42A2-B12F-8CCA007B22F4}" dt="2023-07-09T22:49:24.399" v="2689" actId="478"/>
          <ac:picMkLst>
            <pc:docMk/>
            <pc:sldMk cId="2224099830" sldId="316"/>
            <ac:picMk id="16" creationId="{DCF2AE13-B1E5-836D-BFE6-E866F3C03B5E}"/>
          </ac:picMkLst>
        </pc:picChg>
        <pc:picChg chg="add mod">
          <ac:chgData name="Sophie Jones" userId="c50bea07-6f49-4579-bcaa-6a76861b199a" providerId="ADAL" clId="{8B3620C7-A873-42A2-B12F-8CCA007B22F4}" dt="2023-07-09T22:51:14.003" v="2720" actId="14100"/>
          <ac:picMkLst>
            <pc:docMk/>
            <pc:sldMk cId="2224099830" sldId="316"/>
            <ac:picMk id="17" creationId="{B36CE39C-C86E-D292-A2D5-D4A57D9C7C34}"/>
          </ac:picMkLst>
        </pc:picChg>
        <pc:picChg chg="add del mod">
          <ac:chgData name="Sophie Jones" userId="c50bea07-6f49-4579-bcaa-6a76861b199a" providerId="ADAL" clId="{8B3620C7-A873-42A2-B12F-8CCA007B22F4}" dt="2023-07-09T22:51:10.246" v="2719" actId="478"/>
          <ac:picMkLst>
            <pc:docMk/>
            <pc:sldMk cId="2224099830" sldId="316"/>
            <ac:picMk id="18" creationId="{26490E57-7D3E-6D66-EE96-C536A6111C5E}"/>
          </ac:picMkLst>
        </pc:picChg>
      </pc:sldChg>
      <pc:sldChg chg="del">
        <pc:chgData name="Sophie Jones" userId="c50bea07-6f49-4579-bcaa-6a76861b199a" providerId="ADAL" clId="{8B3620C7-A873-42A2-B12F-8CCA007B22F4}" dt="2023-06-21T20:51:14.740" v="44" actId="47"/>
        <pc:sldMkLst>
          <pc:docMk/>
          <pc:sldMk cId="1169171726" sldId="317"/>
        </pc:sldMkLst>
      </pc:sldChg>
      <pc:sldChg chg="addSp delSp modSp add mod ord">
        <pc:chgData name="Sophie Jones" userId="c50bea07-6f49-4579-bcaa-6a76861b199a" providerId="ADAL" clId="{8B3620C7-A873-42A2-B12F-8CCA007B22F4}" dt="2023-07-06T00:33:22.773" v="1804" actId="1036"/>
        <pc:sldMkLst>
          <pc:docMk/>
          <pc:sldMk cId="2763017063" sldId="317"/>
        </pc:sldMkLst>
        <pc:spChg chg="mod">
          <ac:chgData name="Sophie Jones" userId="c50bea07-6f49-4579-bcaa-6a76861b199a" providerId="ADAL" clId="{8B3620C7-A873-42A2-B12F-8CCA007B22F4}" dt="2023-07-06T00:20:22.042" v="1671"/>
          <ac:spMkLst>
            <pc:docMk/>
            <pc:sldMk cId="2763017063" sldId="317"/>
            <ac:spMk id="2" creationId="{00000000-0000-0000-0000-000000000000}"/>
          </ac:spMkLst>
        </pc:spChg>
        <pc:spChg chg="add mod">
          <ac:chgData name="Sophie Jones" userId="c50bea07-6f49-4579-bcaa-6a76861b199a" providerId="ADAL" clId="{8B3620C7-A873-42A2-B12F-8CCA007B22F4}" dt="2023-07-06T00:18:44.038" v="1551" actId="21"/>
          <ac:spMkLst>
            <pc:docMk/>
            <pc:sldMk cId="2763017063" sldId="317"/>
            <ac:spMk id="3" creationId="{4A43F1ED-ACD1-37B5-64AD-1D4543586A10}"/>
          </ac:spMkLst>
        </pc:spChg>
        <pc:spChg chg="add mod">
          <ac:chgData name="Sophie Jones" userId="c50bea07-6f49-4579-bcaa-6a76861b199a" providerId="ADAL" clId="{8B3620C7-A873-42A2-B12F-8CCA007B22F4}" dt="2023-07-06T00:33:22.773" v="1804" actId="1036"/>
          <ac:spMkLst>
            <pc:docMk/>
            <pc:sldMk cId="2763017063" sldId="317"/>
            <ac:spMk id="4" creationId="{0AD9D4A3-6BCB-854D-24A8-B8C34F106632}"/>
          </ac:spMkLst>
        </pc:spChg>
        <pc:picChg chg="add del mod">
          <ac:chgData name="Sophie Jones" userId="c50bea07-6f49-4579-bcaa-6a76861b199a" providerId="ADAL" clId="{8B3620C7-A873-42A2-B12F-8CCA007B22F4}" dt="2023-07-06T00:28:23.142" v="1689" actId="21"/>
          <ac:picMkLst>
            <pc:docMk/>
            <pc:sldMk cId="2763017063" sldId="317"/>
            <ac:picMk id="6" creationId="{B47A2FDD-D8EC-2489-8FF0-E4A03451B444}"/>
          </ac:picMkLst>
        </pc:picChg>
        <pc:picChg chg="add del mod">
          <ac:chgData name="Sophie Jones" userId="c50bea07-6f49-4579-bcaa-6a76861b199a" providerId="ADAL" clId="{8B3620C7-A873-42A2-B12F-8CCA007B22F4}" dt="2023-07-06T00:28:56.793" v="1697" actId="21"/>
          <ac:picMkLst>
            <pc:docMk/>
            <pc:sldMk cId="2763017063" sldId="317"/>
            <ac:picMk id="1026" creationId="{2D2E3C12-B7E5-EC57-7EC5-4FBF75BFF852}"/>
          </ac:picMkLst>
        </pc:picChg>
        <pc:picChg chg="add del mod">
          <ac:chgData name="Sophie Jones" userId="c50bea07-6f49-4579-bcaa-6a76861b199a" providerId="ADAL" clId="{8B3620C7-A873-42A2-B12F-8CCA007B22F4}" dt="2023-06-30T01:28:24.917" v="120"/>
          <ac:picMkLst>
            <pc:docMk/>
            <pc:sldMk cId="2763017063" sldId="317"/>
            <ac:picMk id="1028" creationId="{4753F898-341B-3FF3-6E5E-0F290D99B173}"/>
          </ac:picMkLst>
        </pc:picChg>
        <pc:picChg chg="add del mod">
          <ac:chgData name="Sophie Jones" userId="c50bea07-6f49-4579-bcaa-6a76861b199a" providerId="ADAL" clId="{8B3620C7-A873-42A2-B12F-8CCA007B22F4}" dt="2023-07-05T21:52:19.641" v="1043" actId="478"/>
          <ac:picMkLst>
            <pc:docMk/>
            <pc:sldMk cId="2763017063" sldId="317"/>
            <ac:picMk id="1030" creationId="{97F1E2B2-D47B-3222-9F3E-C9171812DF9B}"/>
          </ac:picMkLst>
        </pc:picChg>
      </pc:sldChg>
      <pc:sldChg chg="addSp delSp modSp add mod">
        <pc:chgData name="Sophie Jones" userId="c50bea07-6f49-4579-bcaa-6a76861b199a" providerId="ADAL" clId="{8B3620C7-A873-42A2-B12F-8CCA007B22F4}" dt="2023-07-06T00:39:57.611" v="1861" actId="21"/>
        <pc:sldMkLst>
          <pc:docMk/>
          <pc:sldMk cId="283136442" sldId="318"/>
        </pc:sldMkLst>
        <pc:spChg chg="mod">
          <ac:chgData name="Sophie Jones" userId="c50bea07-6f49-4579-bcaa-6a76861b199a" providerId="ADAL" clId="{8B3620C7-A873-42A2-B12F-8CCA007B22F4}" dt="2023-06-30T01:31:25.279" v="156" actId="5793"/>
          <ac:spMkLst>
            <pc:docMk/>
            <pc:sldMk cId="283136442" sldId="318"/>
            <ac:spMk id="2" creationId="{00000000-0000-0000-0000-000000000000}"/>
          </ac:spMkLst>
        </pc:spChg>
        <pc:spChg chg="add mod">
          <ac:chgData name="Sophie Jones" userId="c50bea07-6f49-4579-bcaa-6a76861b199a" providerId="ADAL" clId="{8B3620C7-A873-42A2-B12F-8CCA007B22F4}" dt="2023-07-06T00:38:43.961" v="1853" actId="6549"/>
          <ac:spMkLst>
            <pc:docMk/>
            <pc:sldMk cId="283136442" sldId="318"/>
            <ac:spMk id="6" creationId="{8E68CA47-6261-41E9-2D29-B927DBE35688}"/>
          </ac:spMkLst>
        </pc:spChg>
        <pc:spChg chg="add del mod">
          <ac:chgData name="Sophie Jones" userId="c50bea07-6f49-4579-bcaa-6a76861b199a" providerId="ADAL" clId="{8B3620C7-A873-42A2-B12F-8CCA007B22F4}" dt="2023-07-06T00:23:18.265" v="1674" actId="478"/>
          <ac:spMkLst>
            <pc:docMk/>
            <pc:sldMk cId="283136442" sldId="318"/>
            <ac:spMk id="8" creationId="{FB92DD0D-1D81-E337-57FC-4D7744B94BF8}"/>
          </ac:spMkLst>
        </pc:spChg>
        <pc:spChg chg="add del mod">
          <ac:chgData name="Sophie Jones" userId="c50bea07-6f49-4579-bcaa-6a76861b199a" providerId="ADAL" clId="{8B3620C7-A873-42A2-B12F-8CCA007B22F4}" dt="2023-07-06T00:39:57.611" v="1861" actId="21"/>
          <ac:spMkLst>
            <pc:docMk/>
            <pc:sldMk cId="283136442" sldId="318"/>
            <ac:spMk id="13" creationId="{5A223454-719F-4E60-46AB-BE5C088CF1E0}"/>
          </ac:spMkLst>
        </pc:spChg>
        <pc:graphicFrameChg chg="add del mod">
          <ac:chgData name="Sophie Jones" userId="c50bea07-6f49-4579-bcaa-6a76861b199a" providerId="ADAL" clId="{8B3620C7-A873-42A2-B12F-8CCA007B22F4}" dt="2023-06-30T01:30:53.071" v="127"/>
          <ac:graphicFrameMkLst>
            <pc:docMk/>
            <pc:sldMk cId="283136442" sldId="318"/>
            <ac:graphicFrameMk id="3" creationId="{315C1456-838A-4385-3719-57A342C22ABD}"/>
          </ac:graphicFrameMkLst>
        </pc:graphicFrameChg>
        <pc:picChg chg="add del mod">
          <ac:chgData name="Sophie Jones" userId="c50bea07-6f49-4579-bcaa-6a76861b199a" providerId="ADAL" clId="{8B3620C7-A873-42A2-B12F-8CCA007B22F4}" dt="2023-07-05T21:52:56.091" v="1053"/>
          <ac:picMkLst>
            <pc:docMk/>
            <pc:sldMk cId="283136442" sldId="318"/>
            <ac:picMk id="3" creationId="{78AACBA0-E6BF-B26C-1FF3-FAB27F7B64F6}"/>
          </ac:picMkLst>
        </pc:picChg>
        <pc:picChg chg="add del mod">
          <ac:chgData name="Sophie Jones" userId="c50bea07-6f49-4579-bcaa-6a76861b199a" providerId="ADAL" clId="{8B3620C7-A873-42A2-B12F-8CCA007B22F4}" dt="2023-07-06T00:33:32.684" v="1807" actId="478"/>
          <ac:picMkLst>
            <pc:docMk/>
            <pc:sldMk cId="283136442" sldId="318"/>
            <ac:picMk id="4" creationId="{7FED9796-8A87-615E-4D8E-C883217A6483}"/>
          </ac:picMkLst>
        </pc:picChg>
        <pc:picChg chg="add del mod">
          <ac:chgData name="Sophie Jones" userId="c50bea07-6f49-4579-bcaa-6a76861b199a" providerId="ADAL" clId="{8B3620C7-A873-42A2-B12F-8CCA007B22F4}" dt="2023-07-06T00:33:45.853" v="1808" actId="478"/>
          <ac:picMkLst>
            <pc:docMk/>
            <pc:sldMk cId="283136442" sldId="318"/>
            <ac:picMk id="7" creationId="{DA223421-7F80-70E0-F9F4-7D41BC9911FE}"/>
          </ac:picMkLst>
        </pc:picChg>
        <pc:picChg chg="add del mod">
          <ac:chgData name="Sophie Jones" userId="c50bea07-6f49-4579-bcaa-6a76861b199a" providerId="ADAL" clId="{8B3620C7-A873-42A2-B12F-8CCA007B22F4}" dt="2023-07-06T00:37:03.881" v="1826" actId="21"/>
          <ac:picMkLst>
            <pc:docMk/>
            <pc:sldMk cId="283136442" sldId="318"/>
            <ac:picMk id="9" creationId="{D012A53D-3560-161F-4F06-1C6E3260B4E6}"/>
          </ac:picMkLst>
        </pc:picChg>
        <pc:picChg chg="add del mod">
          <ac:chgData name="Sophie Jones" userId="c50bea07-6f49-4579-bcaa-6a76861b199a" providerId="ADAL" clId="{8B3620C7-A873-42A2-B12F-8CCA007B22F4}" dt="2023-07-06T00:36:56.145" v="1823" actId="21"/>
          <ac:picMkLst>
            <pc:docMk/>
            <pc:sldMk cId="283136442" sldId="318"/>
            <ac:picMk id="10" creationId="{B4D9F9C6-CC7F-1408-B89D-F6902EFC5B0E}"/>
          </ac:picMkLst>
        </pc:picChg>
        <pc:picChg chg="add mod">
          <ac:chgData name="Sophie Jones" userId="c50bea07-6f49-4579-bcaa-6a76861b199a" providerId="ADAL" clId="{8B3620C7-A873-42A2-B12F-8CCA007B22F4}" dt="2023-07-06T00:38:56.320" v="1854" actId="1076"/>
          <ac:picMkLst>
            <pc:docMk/>
            <pc:sldMk cId="283136442" sldId="318"/>
            <ac:picMk id="11" creationId="{0A3F43C1-7C9E-0D25-1220-E32B945C2014}"/>
          </ac:picMkLst>
        </pc:picChg>
        <pc:picChg chg="add del mod">
          <ac:chgData name="Sophie Jones" userId="c50bea07-6f49-4579-bcaa-6a76861b199a" providerId="ADAL" clId="{8B3620C7-A873-42A2-B12F-8CCA007B22F4}" dt="2023-06-30T01:30:53.071" v="127"/>
          <ac:picMkLst>
            <pc:docMk/>
            <pc:sldMk cId="283136442" sldId="318"/>
            <ac:picMk id="2049" creationId="{179B2C4D-A0FB-A67F-A51D-9841505B3414}"/>
          </ac:picMkLst>
        </pc:picChg>
        <pc:picChg chg="add del mod">
          <ac:chgData name="Sophie Jones" userId="c50bea07-6f49-4579-bcaa-6a76861b199a" providerId="ADAL" clId="{8B3620C7-A873-42A2-B12F-8CCA007B22F4}" dt="2023-06-30T01:30:53.071" v="127"/>
          <ac:picMkLst>
            <pc:docMk/>
            <pc:sldMk cId="283136442" sldId="318"/>
            <ac:picMk id="2050" creationId="{7ABF12AE-0A56-BA67-F3FB-2D0CE7C63694}"/>
          </ac:picMkLst>
        </pc:picChg>
        <pc:picChg chg="add del mod">
          <ac:chgData name="Sophie Jones" userId="c50bea07-6f49-4579-bcaa-6a76861b199a" providerId="ADAL" clId="{8B3620C7-A873-42A2-B12F-8CCA007B22F4}" dt="2023-06-30T01:30:53.071" v="127"/>
          <ac:picMkLst>
            <pc:docMk/>
            <pc:sldMk cId="283136442" sldId="318"/>
            <ac:picMk id="2051" creationId="{1B12B93E-3BF9-4EAB-B5F0-4CBE259FF518}"/>
          </ac:picMkLst>
        </pc:picChg>
      </pc:sldChg>
      <pc:sldChg chg="del">
        <pc:chgData name="Sophie Jones" userId="c50bea07-6f49-4579-bcaa-6a76861b199a" providerId="ADAL" clId="{8B3620C7-A873-42A2-B12F-8CCA007B22F4}" dt="2023-06-21T20:51:07.952" v="40" actId="47"/>
        <pc:sldMkLst>
          <pc:docMk/>
          <pc:sldMk cId="1984832545" sldId="318"/>
        </pc:sldMkLst>
      </pc:sldChg>
      <pc:sldChg chg="addSp delSp modSp add del mod ord">
        <pc:chgData name="Sophie Jones" userId="c50bea07-6f49-4579-bcaa-6a76861b199a" providerId="ADAL" clId="{8B3620C7-A873-42A2-B12F-8CCA007B22F4}" dt="2023-07-05T21:53:52.192" v="1058" actId="47"/>
        <pc:sldMkLst>
          <pc:docMk/>
          <pc:sldMk cId="4106979919" sldId="319"/>
        </pc:sldMkLst>
        <pc:spChg chg="mod">
          <ac:chgData name="Sophie Jones" userId="c50bea07-6f49-4579-bcaa-6a76861b199a" providerId="ADAL" clId="{8B3620C7-A873-42A2-B12F-8CCA007B22F4}" dt="2023-06-30T01:31:17.469" v="138" actId="20577"/>
          <ac:spMkLst>
            <pc:docMk/>
            <pc:sldMk cId="4106979919" sldId="319"/>
            <ac:spMk id="2" creationId="{00000000-0000-0000-0000-000000000000}"/>
          </ac:spMkLst>
        </pc:spChg>
        <pc:picChg chg="add del mod">
          <ac:chgData name="Sophie Jones" userId="c50bea07-6f49-4579-bcaa-6a76861b199a" providerId="ADAL" clId="{8B3620C7-A873-42A2-B12F-8CCA007B22F4}" dt="2023-07-05T21:53:49.007" v="1056" actId="21"/>
          <ac:picMkLst>
            <pc:docMk/>
            <pc:sldMk cId="4106979919" sldId="319"/>
            <ac:picMk id="3" creationId="{C4DEC123-D34A-3F8B-4D5E-AF07C837668B}"/>
          </ac:picMkLst>
        </pc:picChg>
      </pc:sldChg>
      <pc:sldChg chg="add del">
        <pc:chgData name="Sophie Jones" userId="c50bea07-6f49-4579-bcaa-6a76861b199a" providerId="ADAL" clId="{8B3620C7-A873-42A2-B12F-8CCA007B22F4}" dt="2023-06-30T01:51:57.082" v="176" actId="47"/>
        <pc:sldMkLst>
          <pc:docMk/>
          <pc:sldMk cId="342912487" sldId="320"/>
        </pc:sldMkLst>
      </pc:sldChg>
      <pc:sldChg chg="delSp modSp del mod">
        <pc:chgData name="Sophie Jones" userId="c50bea07-6f49-4579-bcaa-6a76861b199a" providerId="ADAL" clId="{8B3620C7-A873-42A2-B12F-8CCA007B22F4}" dt="2023-06-21T20:50:54.887" v="34" actId="47"/>
        <pc:sldMkLst>
          <pc:docMk/>
          <pc:sldMk cId="1952329852" sldId="320"/>
        </pc:sldMkLst>
        <pc:spChg chg="mod">
          <ac:chgData name="Sophie Jones" userId="c50bea07-6f49-4579-bcaa-6a76861b199a" providerId="ADAL" clId="{8B3620C7-A873-42A2-B12F-8CCA007B22F4}" dt="2023-06-21T20:50:29.290" v="22" actId="27636"/>
          <ac:spMkLst>
            <pc:docMk/>
            <pc:sldMk cId="1952329852" sldId="320"/>
            <ac:spMk id="11" creationId="{B8AAB801-0DD8-AB64-8468-0E638F15144C}"/>
          </ac:spMkLst>
        </pc:spChg>
        <pc:picChg chg="del">
          <ac:chgData name="Sophie Jones" userId="c50bea07-6f49-4579-bcaa-6a76861b199a" providerId="ADAL" clId="{8B3620C7-A873-42A2-B12F-8CCA007B22F4}" dt="2023-06-21T20:50:30.727" v="23" actId="478"/>
          <ac:picMkLst>
            <pc:docMk/>
            <pc:sldMk cId="1952329852" sldId="320"/>
            <ac:picMk id="10" creationId="{5361EEA0-195B-7E49-7E1C-42D81A949495}"/>
          </ac:picMkLst>
        </pc:picChg>
      </pc:sldChg>
      <pc:sldChg chg="add del">
        <pc:chgData name="Sophie Jones" userId="c50bea07-6f49-4579-bcaa-6a76861b199a" providerId="ADAL" clId="{8B3620C7-A873-42A2-B12F-8CCA007B22F4}" dt="2023-06-30T01:51:59.762" v="177" actId="47"/>
        <pc:sldMkLst>
          <pc:docMk/>
          <pc:sldMk cId="3265755993" sldId="321"/>
        </pc:sldMkLst>
      </pc:sldChg>
      <pc:sldChg chg="delSp modSp del mod">
        <pc:chgData name="Sophie Jones" userId="c50bea07-6f49-4579-bcaa-6a76861b199a" providerId="ADAL" clId="{8B3620C7-A873-42A2-B12F-8CCA007B22F4}" dt="2023-06-21T20:50:51.378" v="32" actId="47"/>
        <pc:sldMkLst>
          <pc:docMk/>
          <pc:sldMk cId="1719582141" sldId="322"/>
        </pc:sldMkLst>
        <pc:spChg chg="del mod">
          <ac:chgData name="Sophie Jones" userId="c50bea07-6f49-4579-bcaa-6a76861b199a" providerId="ADAL" clId="{8B3620C7-A873-42A2-B12F-8CCA007B22F4}" dt="2023-06-21T20:50:47.173" v="31"/>
          <ac:spMkLst>
            <pc:docMk/>
            <pc:sldMk cId="1719582141" sldId="322"/>
            <ac:spMk id="13" creationId="{9A343389-C77B-F36E-12D0-C3078D9334BD}"/>
          </ac:spMkLst>
        </pc:spChg>
        <pc:picChg chg="del">
          <ac:chgData name="Sophie Jones" userId="c50bea07-6f49-4579-bcaa-6a76861b199a" providerId="ADAL" clId="{8B3620C7-A873-42A2-B12F-8CCA007B22F4}" dt="2023-06-21T20:50:47.171" v="29" actId="478"/>
          <ac:picMkLst>
            <pc:docMk/>
            <pc:sldMk cId="1719582141" sldId="322"/>
            <ac:picMk id="10" creationId="{3AB9828A-765F-3086-5F02-2F22ECD952A1}"/>
          </ac:picMkLst>
        </pc:picChg>
      </pc:sldChg>
      <pc:sldChg chg="modSp add mod ord">
        <pc:chgData name="Sophie Jones" userId="c50bea07-6f49-4579-bcaa-6a76861b199a" providerId="ADAL" clId="{8B3620C7-A873-42A2-B12F-8CCA007B22F4}" dt="2023-07-06T00:03:27.957" v="1346" actId="20577"/>
        <pc:sldMkLst>
          <pc:docMk/>
          <pc:sldMk cId="2152368620" sldId="322"/>
        </pc:sldMkLst>
        <pc:spChg chg="mod">
          <ac:chgData name="Sophie Jones" userId="c50bea07-6f49-4579-bcaa-6a76861b199a" providerId="ADAL" clId="{8B3620C7-A873-42A2-B12F-8CCA007B22F4}" dt="2023-07-06T00:03:27.957" v="1346" actId="20577"/>
          <ac:spMkLst>
            <pc:docMk/>
            <pc:sldMk cId="2152368620" sldId="322"/>
            <ac:spMk id="7" creationId="{26846A21-7239-41E2-9D63-EEBE345039D2}"/>
          </ac:spMkLst>
        </pc:spChg>
      </pc:sldChg>
      <pc:sldChg chg="del">
        <pc:chgData name="Sophie Jones" userId="c50bea07-6f49-4579-bcaa-6a76861b199a" providerId="ADAL" clId="{8B3620C7-A873-42A2-B12F-8CCA007B22F4}" dt="2023-06-21T20:50:52.685" v="33" actId="47"/>
        <pc:sldMkLst>
          <pc:docMk/>
          <pc:sldMk cId="2869863675" sldId="323"/>
        </pc:sldMkLst>
      </pc:sldChg>
      <pc:sldChg chg="addSp modSp add mod ord">
        <pc:chgData name="Sophie Jones" userId="c50bea07-6f49-4579-bcaa-6a76861b199a" providerId="ADAL" clId="{8B3620C7-A873-42A2-B12F-8CCA007B22F4}" dt="2023-07-06T01:02:40.608" v="2445" actId="14100"/>
        <pc:sldMkLst>
          <pc:docMk/>
          <pc:sldMk cId="3918721128" sldId="397"/>
        </pc:sldMkLst>
        <pc:spChg chg="mod">
          <ac:chgData name="Sophie Jones" userId="c50bea07-6f49-4579-bcaa-6a76861b199a" providerId="ADAL" clId="{8B3620C7-A873-42A2-B12F-8CCA007B22F4}" dt="2023-07-06T00:19:41.084" v="1616" actId="20577"/>
          <ac:spMkLst>
            <pc:docMk/>
            <pc:sldMk cId="3918721128" sldId="397"/>
            <ac:spMk id="2" creationId="{004D3EB8-E72C-427B-BAAC-C413A0861445}"/>
          </ac:spMkLst>
        </pc:spChg>
        <pc:spChg chg="mod">
          <ac:chgData name="Sophie Jones" userId="c50bea07-6f49-4579-bcaa-6a76861b199a" providerId="ADAL" clId="{8B3620C7-A873-42A2-B12F-8CCA007B22F4}" dt="2023-07-06T01:02:40.608" v="2445" actId="14100"/>
          <ac:spMkLst>
            <pc:docMk/>
            <pc:sldMk cId="3918721128" sldId="397"/>
            <ac:spMk id="3" creationId="{B62E643D-D40F-4E4F-81ED-8396BAA22EA7}"/>
          </ac:spMkLst>
        </pc:spChg>
        <pc:picChg chg="add mod">
          <ac:chgData name="Sophie Jones" userId="c50bea07-6f49-4579-bcaa-6a76861b199a" providerId="ADAL" clId="{8B3620C7-A873-42A2-B12F-8CCA007B22F4}" dt="2023-07-06T00:08:43.015" v="1496" actId="1076"/>
          <ac:picMkLst>
            <pc:docMk/>
            <pc:sldMk cId="3918721128" sldId="397"/>
            <ac:picMk id="6" creationId="{FFC1CA8D-BB3D-578D-52B3-28D433237E14}"/>
          </ac:picMkLst>
        </pc:picChg>
        <pc:picChg chg="mod">
          <ac:chgData name="Sophie Jones" userId="c50bea07-6f49-4579-bcaa-6a76861b199a" providerId="ADAL" clId="{8B3620C7-A873-42A2-B12F-8CCA007B22F4}" dt="2023-07-06T00:08:20.149" v="1494" actId="14100"/>
          <ac:picMkLst>
            <pc:docMk/>
            <pc:sldMk cId="3918721128" sldId="397"/>
            <ac:picMk id="7" creationId="{A436C5E8-8407-48F6-AC3E-CA4AEDFE6A15}"/>
          </ac:picMkLst>
        </pc:picChg>
        <pc:picChg chg="add mod">
          <ac:chgData name="Sophie Jones" userId="c50bea07-6f49-4579-bcaa-6a76861b199a" providerId="ADAL" clId="{8B3620C7-A873-42A2-B12F-8CCA007B22F4}" dt="2023-07-06T00:16:03.419" v="1534" actId="1076"/>
          <ac:picMkLst>
            <pc:docMk/>
            <pc:sldMk cId="3918721128" sldId="397"/>
            <ac:picMk id="10" creationId="{300ED34E-9432-B2E1-A4E3-ACAA0862E13E}"/>
          </ac:picMkLst>
        </pc:picChg>
      </pc:sldChg>
      <pc:sldChg chg="addSp delSp modSp add del mod">
        <pc:chgData name="Sophie Jones" userId="c50bea07-6f49-4579-bcaa-6a76861b199a" providerId="ADAL" clId="{8B3620C7-A873-42A2-B12F-8CCA007B22F4}" dt="2023-07-06T00:23:57.953" v="1677" actId="47"/>
        <pc:sldMkLst>
          <pc:docMk/>
          <pc:sldMk cId="1498253640" sldId="403"/>
        </pc:sldMkLst>
        <pc:spChg chg="mod">
          <ac:chgData name="Sophie Jones" userId="c50bea07-6f49-4579-bcaa-6a76861b199a" providerId="ADAL" clId="{8B3620C7-A873-42A2-B12F-8CCA007B22F4}" dt="2023-07-06T00:19:56.514" v="1669" actId="20577"/>
          <ac:spMkLst>
            <pc:docMk/>
            <pc:sldMk cId="1498253640" sldId="403"/>
            <ac:spMk id="2" creationId="{004D3EB8-E72C-427B-BAAC-C413A0861445}"/>
          </ac:spMkLst>
        </pc:spChg>
        <pc:spChg chg="mod">
          <ac:chgData name="Sophie Jones" userId="c50bea07-6f49-4579-bcaa-6a76861b199a" providerId="ADAL" clId="{8B3620C7-A873-42A2-B12F-8CCA007B22F4}" dt="2023-06-30T02:44:29.680" v="968" actId="27636"/>
          <ac:spMkLst>
            <pc:docMk/>
            <pc:sldMk cId="1498253640" sldId="403"/>
            <ac:spMk id="3" creationId="{5C7CBB6D-1759-427B-A9B7-6AC2943ECE9B}"/>
          </ac:spMkLst>
        </pc:spChg>
        <pc:picChg chg="add del mod">
          <ac:chgData name="Sophie Jones" userId="c50bea07-6f49-4579-bcaa-6a76861b199a" providerId="ADAL" clId="{8B3620C7-A873-42A2-B12F-8CCA007B22F4}" dt="2023-07-05T23:56:31.832" v="1120" actId="478"/>
          <ac:picMkLst>
            <pc:docMk/>
            <pc:sldMk cId="1498253640" sldId="403"/>
            <ac:picMk id="4" creationId="{49EF5A18-8483-06A9-471B-02259FA4DC7F}"/>
          </ac:picMkLst>
        </pc:picChg>
        <pc:picChg chg="add mod">
          <ac:chgData name="Sophie Jones" userId="c50bea07-6f49-4579-bcaa-6a76861b199a" providerId="ADAL" clId="{8B3620C7-A873-42A2-B12F-8CCA007B22F4}" dt="2023-07-05T23:56:32.140" v="1121"/>
          <ac:picMkLst>
            <pc:docMk/>
            <pc:sldMk cId="1498253640" sldId="403"/>
            <ac:picMk id="5" creationId="{5C53C8CD-17C9-4BFA-4907-BF46727FCEF3}"/>
          </ac:picMkLst>
        </pc:picChg>
        <pc:picChg chg="del">
          <ac:chgData name="Sophie Jones" userId="c50bea07-6f49-4579-bcaa-6a76861b199a" providerId="ADAL" clId="{8B3620C7-A873-42A2-B12F-8CCA007B22F4}" dt="2023-06-30T02:41:06.684" v="907" actId="478"/>
          <ac:picMkLst>
            <pc:docMk/>
            <pc:sldMk cId="1498253640" sldId="403"/>
            <ac:picMk id="5" creationId="{82985DF0-A0BC-4190-BE09-E2FC3C528232}"/>
          </ac:picMkLst>
        </pc:picChg>
      </pc:sldChg>
      <pc:sldChg chg="addSp delSp modSp add mod ord">
        <pc:chgData name="Sophie Jones" userId="c50bea07-6f49-4579-bcaa-6a76861b199a" providerId="ADAL" clId="{8B3620C7-A873-42A2-B12F-8CCA007B22F4}" dt="2023-07-06T00:09:25.463" v="1501"/>
        <pc:sldMkLst>
          <pc:docMk/>
          <pc:sldMk cId="466542530" sldId="408"/>
        </pc:sldMkLst>
        <pc:spChg chg="del mod">
          <ac:chgData name="Sophie Jones" userId="c50bea07-6f49-4579-bcaa-6a76861b199a" providerId="ADAL" clId="{8B3620C7-A873-42A2-B12F-8CCA007B22F4}" dt="2023-06-30T02:41:41.908" v="911" actId="478"/>
          <ac:spMkLst>
            <pc:docMk/>
            <pc:sldMk cId="466542530" sldId="408"/>
            <ac:spMk id="3" creationId="{B62E643D-D40F-4E4F-81ED-8396BAA22EA7}"/>
          </ac:spMkLst>
        </pc:spChg>
        <pc:spChg chg="add del mod">
          <ac:chgData name="Sophie Jones" userId="c50bea07-6f49-4579-bcaa-6a76861b199a" providerId="ADAL" clId="{8B3620C7-A873-42A2-B12F-8CCA007B22F4}" dt="2023-06-30T02:41:56.115" v="917" actId="478"/>
          <ac:spMkLst>
            <pc:docMk/>
            <pc:sldMk cId="466542530" sldId="408"/>
            <ac:spMk id="5" creationId="{9D4DFF38-DC6E-B80E-3BDE-09B894610363}"/>
          </ac:spMkLst>
        </pc:spChg>
        <pc:picChg chg="mod">
          <ac:chgData name="Sophie Jones" userId="c50bea07-6f49-4579-bcaa-6a76861b199a" providerId="ADAL" clId="{8B3620C7-A873-42A2-B12F-8CCA007B22F4}" dt="2023-06-30T02:41:57.827" v="919" actId="1035"/>
          <ac:picMkLst>
            <pc:docMk/>
            <pc:sldMk cId="466542530" sldId="408"/>
            <ac:picMk id="4" creationId="{187A14C1-156B-4A4E-876E-DF1CCA0896EB}"/>
          </ac:picMkLst>
        </pc:picChg>
      </pc:sldChg>
      <pc:sldChg chg="new del">
        <pc:chgData name="Sophie Jones" userId="c50bea07-6f49-4579-bcaa-6a76861b199a" providerId="ADAL" clId="{8B3620C7-A873-42A2-B12F-8CCA007B22F4}" dt="2023-07-06T00:16:41.973" v="1546" actId="47"/>
        <pc:sldMkLst>
          <pc:docMk/>
          <pc:sldMk cId="2342435227" sldId="409"/>
        </pc:sldMkLst>
      </pc:sldChg>
      <pc:sldChg chg="addSp delSp modSp del mod">
        <pc:chgData name="Sophie Jones" userId="c50bea07-6f49-4579-bcaa-6a76861b199a" providerId="ADAL" clId="{8B3620C7-A873-42A2-B12F-8CCA007B22F4}" dt="2023-07-06T04:01:14.809" v="2614" actId="47"/>
        <pc:sldMkLst>
          <pc:docMk/>
          <pc:sldMk cId="3068824283" sldId="409"/>
        </pc:sldMkLst>
        <pc:spChg chg="del mod">
          <ac:chgData name="Sophie Jones" userId="c50bea07-6f49-4579-bcaa-6a76861b199a" providerId="ADAL" clId="{8B3620C7-A873-42A2-B12F-8CCA007B22F4}" dt="2023-07-06T03:58:21.367" v="2550" actId="478"/>
          <ac:spMkLst>
            <pc:docMk/>
            <pc:sldMk cId="3068824283" sldId="409"/>
            <ac:spMk id="2" creationId="{884C1D93-326B-9DEC-19E6-2C4EFD4335A2}"/>
          </ac:spMkLst>
        </pc:spChg>
        <pc:spChg chg="del">
          <ac:chgData name="Sophie Jones" userId="c50bea07-6f49-4579-bcaa-6a76861b199a" providerId="ADAL" clId="{8B3620C7-A873-42A2-B12F-8CCA007B22F4}" dt="2023-07-06T03:58:26.606" v="2552" actId="478"/>
          <ac:spMkLst>
            <pc:docMk/>
            <pc:sldMk cId="3068824283" sldId="409"/>
            <ac:spMk id="3" creationId="{19A609FE-CEE3-1712-1C79-6C4800F5A369}"/>
          </ac:spMkLst>
        </pc:spChg>
        <pc:spChg chg="add del mod">
          <ac:chgData name="Sophie Jones" userId="c50bea07-6f49-4579-bcaa-6a76861b199a" providerId="ADAL" clId="{8B3620C7-A873-42A2-B12F-8CCA007B22F4}" dt="2023-07-06T03:58:24.886" v="2551" actId="478"/>
          <ac:spMkLst>
            <pc:docMk/>
            <pc:sldMk cId="3068824283" sldId="409"/>
            <ac:spMk id="8" creationId="{F7C98038-7D65-FC20-0815-621D4CD298BA}"/>
          </ac:spMkLst>
        </pc:spChg>
        <pc:picChg chg="add mod modCrop">
          <ac:chgData name="Sophie Jones" userId="c50bea07-6f49-4579-bcaa-6a76861b199a" providerId="ADAL" clId="{8B3620C7-A873-42A2-B12F-8CCA007B22F4}" dt="2023-07-06T03:59:14.240" v="2559" actId="14100"/>
          <ac:picMkLst>
            <pc:docMk/>
            <pc:sldMk cId="3068824283" sldId="409"/>
            <ac:picMk id="5" creationId="{0D4F1445-448F-FBD1-F38A-524F4A5B3A28}"/>
          </ac:picMkLst>
        </pc:picChg>
        <pc:picChg chg="add mod modCrop">
          <ac:chgData name="Sophie Jones" userId="c50bea07-6f49-4579-bcaa-6a76861b199a" providerId="ADAL" clId="{8B3620C7-A873-42A2-B12F-8CCA007B22F4}" dt="2023-07-06T03:59:24.914" v="2564" actId="1036"/>
          <ac:picMkLst>
            <pc:docMk/>
            <pc:sldMk cId="3068824283" sldId="409"/>
            <ac:picMk id="7" creationId="{B96B2A68-9629-B0F0-D16D-E1DDDAC143F9}"/>
          </ac:picMkLst>
        </pc:picChg>
      </pc:sldChg>
      <pc:sldChg chg="new del">
        <pc:chgData name="Sophie Jones" userId="c50bea07-6f49-4579-bcaa-6a76861b199a" providerId="ADAL" clId="{8B3620C7-A873-42A2-B12F-8CCA007B22F4}" dt="2023-07-06T03:58:34.772" v="2554" actId="47"/>
        <pc:sldMkLst>
          <pc:docMk/>
          <pc:sldMk cId="1324590045" sldId="410"/>
        </pc:sldMkLst>
      </pc:sldChg>
      <pc:sldChg chg="new del">
        <pc:chgData name="Sophie Jones" userId="c50bea07-6f49-4579-bcaa-6a76861b199a" providerId="ADAL" clId="{8B3620C7-A873-42A2-B12F-8CCA007B22F4}" dt="2023-07-06T04:00:06.394" v="2568" actId="47"/>
        <pc:sldMkLst>
          <pc:docMk/>
          <pc:sldMk cId="1731441161" sldId="410"/>
        </pc:sldMkLst>
      </pc:sldChg>
      <pc:sldChg chg="new del">
        <pc:chgData name="Sophie Jones" userId="c50bea07-6f49-4579-bcaa-6a76861b199a" providerId="ADAL" clId="{8B3620C7-A873-42A2-B12F-8CCA007B22F4}" dt="2023-07-06T03:59:59.467" v="2566" actId="47"/>
        <pc:sldMkLst>
          <pc:docMk/>
          <pc:sldMk cId="2170565205" sldId="410"/>
        </pc:sldMkLst>
      </pc:sldChg>
      <pc:sldChg chg="addSp delSp modSp new del mod ord">
        <pc:chgData name="Sophie Jones" userId="c50bea07-6f49-4579-bcaa-6a76861b199a" providerId="ADAL" clId="{8B3620C7-A873-42A2-B12F-8CCA007B22F4}" dt="2023-07-06T04:05:36.843" v="2652" actId="47"/>
        <pc:sldMkLst>
          <pc:docMk/>
          <pc:sldMk cId="3703985847" sldId="410"/>
        </pc:sldMkLst>
        <pc:spChg chg="del">
          <ac:chgData name="Sophie Jones" userId="c50bea07-6f49-4579-bcaa-6a76861b199a" providerId="ADAL" clId="{8B3620C7-A873-42A2-B12F-8CCA007B22F4}" dt="2023-07-06T04:00:39.811" v="2586" actId="478"/>
          <ac:spMkLst>
            <pc:docMk/>
            <pc:sldMk cId="3703985847" sldId="410"/>
            <ac:spMk id="2" creationId="{3005F889-CF2D-4437-E9FB-4EC3C2A699B7}"/>
          </ac:spMkLst>
        </pc:spChg>
        <pc:spChg chg="del">
          <ac:chgData name="Sophie Jones" userId="c50bea07-6f49-4579-bcaa-6a76861b199a" providerId="ADAL" clId="{8B3620C7-A873-42A2-B12F-8CCA007B22F4}" dt="2023-07-06T04:00:37.892" v="2585" actId="478"/>
          <ac:spMkLst>
            <pc:docMk/>
            <pc:sldMk cId="3703985847" sldId="410"/>
            <ac:spMk id="3" creationId="{12B0054F-7F7E-2241-1C25-662FD6DF7124}"/>
          </ac:spMkLst>
        </pc:spChg>
        <pc:picChg chg="add mod">
          <ac:chgData name="Sophie Jones" userId="c50bea07-6f49-4579-bcaa-6a76861b199a" providerId="ADAL" clId="{8B3620C7-A873-42A2-B12F-8CCA007B22F4}" dt="2023-07-06T04:00:35.723" v="2584" actId="1036"/>
          <ac:picMkLst>
            <pc:docMk/>
            <pc:sldMk cId="3703985847" sldId="410"/>
            <ac:picMk id="5" creationId="{02E45C91-77CA-57B8-8F9E-B563CAB56770}"/>
          </ac:picMkLst>
        </pc:picChg>
        <pc:picChg chg="add mod ord">
          <ac:chgData name="Sophie Jones" userId="c50bea07-6f49-4579-bcaa-6a76861b199a" providerId="ADAL" clId="{8B3620C7-A873-42A2-B12F-8CCA007B22F4}" dt="2023-07-06T04:02:30.535" v="2624" actId="14100"/>
          <ac:picMkLst>
            <pc:docMk/>
            <pc:sldMk cId="3703985847" sldId="410"/>
            <ac:picMk id="6" creationId="{1CAD3489-23EC-E5B0-F51E-93F7F25747F3}"/>
          </ac:picMkLst>
        </pc:picChg>
        <pc:picChg chg="add mod">
          <ac:chgData name="Sophie Jones" userId="c50bea07-6f49-4579-bcaa-6a76861b199a" providerId="ADAL" clId="{8B3620C7-A873-42A2-B12F-8CCA007B22F4}" dt="2023-07-06T04:02:27.576" v="2623" actId="14100"/>
          <ac:picMkLst>
            <pc:docMk/>
            <pc:sldMk cId="3703985847" sldId="410"/>
            <ac:picMk id="7" creationId="{1F7DA359-A1C4-23B7-FAC6-032CC49520AA}"/>
          </ac:picMkLst>
        </pc:picChg>
      </pc:sldChg>
      <pc:sldChg chg="addSp delSp modSp new mod">
        <pc:chgData name="Sophie Jones" userId="c50bea07-6f49-4579-bcaa-6a76861b199a" providerId="ADAL" clId="{8B3620C7-A873-42A2-B12F-8CCA007B22F4}" dt="2023-07-09T22:38:42.247" v="2665" actId="1037"/>
        <pc:sldMkLst>
          <pc:docMk/>
          <pc:sldMk cId="3416268271" sldId="411"/>
        </pc:sldMkLst>
        <pc:spChg chg="del">
          <ac:chgData name="Sophie Jones" userId="c50bea07-6f49-4579-bcaa-6a76861b199a" providerId="ADAL" clId="{8B3620C7-A873-42A2-B12F-8CCA007B22F4}" dt="2023-07-06T04:03:24.887" v="2629" actId="478"/>
          <ac:spMkLst>
            <pc:docMk/>
            <pc:sldMk cId="3416268271" sldId="411"/>
            <ac:spMk id="2" creationId="{C70FC4B4-80B6-B252-2C6D-CE28E5134079}"/>
          </ac:spMkLst>
        </pc:spChg>
        <pc:spChg chg="del">
          <ac:chgData name="Sophie Jones" userId="c50bea07-6f49-4579-bcaa-6a76861b199a" providerId="ADAL" clId="{8B3620C7-A873-42A2-B12F-8CCA007B22F4}" dt="2023-07-06T04:03:26.451" v="2630" actId="478"/>
          <ac:spMkLst>
            <pc:docMk/>
            <pc:sldMk cId="3416268271" sldId="411"/>
            <ac:spMk id="3" creationId="{4C1E7F52-AEEF-10A6-D994-8B012D21D139}"/>
          </ac:spMkLst>
        </pc:spChg>
        <pc:picChg chg="add mod">
          <ac:chgData name="Sophie Jones" userId="c50bea07-6f49-4579-bcaa-6a76861b199a" providerId="ADAL" clId="{8B3620C7-A873-42A2-B12F-8CCA007B22F4}" dt="2023-07-06T04:03:23.411" v="2628" actId="14100"/>
          <ac:picMkLst>
            <pc:docMk/>
            <pc:sldMk cId="3416268271" sldId="411"/>
            <ac:picMk id="5" creationId="{C57325D0-B3C4-CC27-92C7-53AB9101530E}"/>
          </ac:picMkLst>
        </pc:picChg>
        <pc:picChg chg="add mod">
          <ac:chgData name="Sophie Jones" userId="c50bea07-6f49-4579-bcaa-6a76861b199a" providerId="ADAL" clId="{8B3620C7-A873-42A2-B12F-8CCA007B22F4}" dt="2023-07-06T04:05:11.242" v="2649" actId="14100"/>
          <ac:picMkLst>
            <pc:docMk/>
            <pc:sldMk cId="3416268271" sldId="411"/>
            <ac:picMk id="7" creationId="{179A59BF-1D3E-440C-28C3-13410186D0DC}"/>
          </ac:picMkLst>
        </pc:picChg>
        <pc:picChg chg="add mod modCrop">
          <ac:chgData name="Sophie Jones" userId="c50bea07-6f49-4579-bcaa-6a76861b199a" providerId="ADAL" clId="{8B3620C7-A873-42A2-B12F-8CCA007B22F4}" dt="2023-07-09T22:38:42.247" v="2665" actId="1037"/>
          <ac:picMkLst>
            <pc:docMk/>
            <pc:sldMk cId="3416268271" sldId="411"/>
            <ac:picMk id="9" creationId="{85B3CB90-F3C4-1CDD-15CC-1953652AB4D3}"/>
          </ac:picMkLst>
        </pc:picChg>
      </pc:sldChg>
      <pc:sldMasterChg chg="delSldLayout">
        <pc:chgData name="Sophie Jones" userId="c50bea07-6f49-4579-bcaa-6a76861b199a" providerId="ADAL" clId="{8B3620C7-A873-42A2-B12F-8CCA007B22F4}" dt="2023-07-06T03:58:34.772" v="2554" actId="47"/>
        <pc:sldMasterMkLst>
          <pc:docMk/>
          <pc:sldMasterMk cId="3593328505" sldId="2147484037"/>
        </pc:sldMasterMkLst>
        <pc:sldLayoutChg chg="del">
          <pc:chgData name="Sophie Jones" userId="c50bea07-6f49-4579-bcaa-6a76861b199a" providerId="ADAL" clId="{8B3620C7-A873-42A2-B12F-8CCA007B22F4}" dt="2023-07-06T03:58:34.772" v="2554" actId="47"/>
          <pc:sldLayoutMkLst>
            <pc:docMk/>
            <pc:sldMasterMk cId="3593328505" sldId="2147484037"/>
            <pc:sldLayoutMk cId="3605393634" sldId="2147484038"/>
          </pc:sldLayoutMkLst>
        </pc:sldLayoutChg>
      </pc:sldMasterChg>
    </pc:docChg>
  </pc:docChgLst>
  <pc:docChgLst>
    <pc:chgData name="Chris Anderson" userId="S::chris.anderson@wellingtonwater.co.nz::623e433d-91ef-4503-9d0a-9d6880e1bd09" providerId="AD" clId="Web-{8722168F-3610-2C87-5942-9BD45F4D6575}"/>
    <pc:docChg chg="mod addSld modSld">
      <pc:chgData name="Chris Anderson" userId="S::chris.anderson@wellingtonwater.co.nz::623e433d-91ef-4503-9d0a-9d6880e1bd09" providerId="AD" clId="Web-{8722168F-3610-2C87-5942-9BD45F4D6575}" dt="2023-07-06T03:07:28.101" v="38" actId="14100"/>
      <pc:docMkLst>
        <pc:docMk/>
      </pc:docMkLst>
      <pc:sldChg chg="addSp delSp modSp">
        <pc:chgData name="Chris Anderson" userId="S::chris.anderson@wellingtonwater.co.nz::623e433d-91ef-4503-9d0a-9d6880e1bd09" providerId="AD" clId="Web-{8722168F-3610-2C87-5942-9BD45F4D6575}" dt="2023-07-06T03:07:28.101" v="38" actId="14100"/>
        <pc:sldMkLst>
          <pc:docMk/>
          <pc:sldMk cId="3382897137" sldId="301"/>
        </pc:sldMkLst>
        <pc:spChg chg="add del mod">
          <ac:chgData name="Chris Anderson" userId="S::chris.anderson@wellingtonwater.co.nz::623e433d-91ef-4503-9d0a-9d6880e1bd09" providerId="AD" clId="Web-{8722168F-3610-2C87-5942-9BD45F4D6575}" dt="2023-07-06T03:05:07.988" v="24"/>
          <ac:spMkLst>
            <pc:docMk/>
            <pc:sldMk cId="3382897137" sldId="301"/>
            <ac:spMk id="3" creationId="{B9BA3CA2-37CD-7B46-606A-7DB829B359CE}"/>
          </ac:spMkLst>
        </pc:spChg>
        <pc:picChg chg="add mod">
          <ac:chgData name="Chris Anderson" userId="S::chris.anderson@wellingtonwater.co.nz::623e433d-91ef-4503-9d0a-9d6880e1bd09" providerId="AD" clId="Web-{8722168F-3610-2C87-5942-9BD45F4D6575}" dt="2023-07-06T03:07:28.101" v="38" actId="14100"/>
          <ac:picMkLst>
            <pc:docMk/>
            <pc:sldMk cId="3382897137" sldId="301"/>
            <ac:picMk id="4" creationId="{08677BC8-95C9-2D03-E19A-89F2984B4CFE}"/>
          </ac:picMkLst>
        </pc:picChg>
        <pc:picChg chg="add del mod modCrop">
          <ac:chgData name="Chris Anderson" userId="S::chris.anderson@wellingtonwater.co.nz::623e433d-91ef-4503-9d0a-9d6880e1bd09" providerId="AD" clId="Web-{8722168F-3610-2C87-5942-9BD45F4D6575}" dt="2023-07-06T03:07:19.272" v="36"/>
          <ac:picMkLst>
            <pc:docMk/>
            <pc:sldMk cId="3382897137" sldId="301"/>
            <ac:picMk id="7" creationId="{5CCBF86D-8A4F-99CC-9190-D54627224284}"/>
          </ac:picMkLst>
        </pc:picChg>
      </pc:sldChg>
      <pc:sldChg chg="addCm delCm">
        <pc:chgData name="Chris Anderson" userId="S::chris.anderson@wellingtonwater.co.nz::623e433d-91ef-4503-9d0a-9d6880e1bd09" providerId="AD" clId="Web-{8722168F-3610-2C87-5942-9BD45F4D6575}" dt="2023-07-06T03:06:40.068" v="27"/>
        <pc:sldMkLst>
          <pc:docMk/>
          <pc:sldMk cId="2224099830" sldId="316"/>
        </pc:sldMkLst>
      </pc:sldChg>
      <pc:sldChg chg="modSp new">
        <pc:chgData name="Chris Anderson" userId="S::chris.anderson@wellingtonwater.co.nz::623e433d-91ef-4503-9d0a-9d6880e1bd09" providerId="AD" clId="Web-{8722168F-3610-2C87-5942-9BD45F4D6575}" dt="2023-07-06T03:04:14.815" v="18" actId="20577"/>
        <pc:sldMkLst>
          <pc:docMk/>
          <pc:sldMk cId="3068824283" sldId="409"/>
        </pc:sldMkLst>
        <pc:spChg chg="mod">
          <ac:chgData name="Chris Anderson" userId="S::chris.anderson@wellingtonwater.co.nz::623e433d-91ef-4503-9d0a-9d6880e1bd09" providerId="AD" clId="Web-{8722168F-3610-2C87-5942-9BD45F4D6575}" dt="2023-07-06T03:04:14.815" v="18" actId="20577"/>
          <ac:spMkLst>
            <pc:docMk/>
            <pc:sldMk cId="3068824283" sldId="409"/>
            <ac:spMk id="2" creationId="{884C1D93-326B-9DEC-19E6-2C4EFD4335A2}"/>
          </ac:spMkLst>
        </pc:spChg>
      </pc:sldChg>
    </pc:docChg>
  </pc:docChgLst>
  <pc:docChgLst>
    <pc:chgData name="Chris Anderson" userId="623e433d-91ef-4503-9d0a-9d6880e1bd09" providerId="ADAL" clId="{33FC43C0-541A-41F6-A483-A3CC7027D8AE}"/>
    <pc:docChg chg="modSld">
      <pc:chgData name="Chris Anderson" userId="623e433d-91ef-4503-9d0a-9d6880e1bd09" providerId="ADAL" clId="{33FC43C0-541A-41F6-A483-A3CC7027D8AE}" dt="2023-07-10T02:57:36.205" v="0"/>
      <pc:docMkLst>
        <pc:docMk/>
      </pc:docMkLst>
      <pc:sldChg chg="modAnim">
        <pc:chgData name="Chris Anderson" userId="623e433d-91ef-4503-9d0a-9d6880e1bd09" providerId="ADAL" clId="{33FC43C0-541A-41F6-A483-A3CC7027D8AE}" dt="2023-07-10T02:57:36.205" v="0"/>
        <pc:sldMkLst>
          <pc:docMk/>
          <pc:sldMk cId="466542530" sldId="40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B4E4"/>
                </a:solidFill>
                <a:latin typeface="+mn-lt"/>
                <a:ea typeface="+mn-ea"/>
                <a:cs typeface="+mn-cs"/>
              </a:defRPr>
            </a:pPr>
            <a:r>
              <a:rPr lang="en-US" baseline="0">
                <a:solidFill>
                  <a:srgbClr val="00B4E4"/>
                </a:solidFill>
              </a:rPr>
              <a:t>Top Critical Risk Reports - June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B4E4"/>
              </a:solidFill>
              <a:latin typeface="+mn-lt"/>
              <a:ea typeface="+mn-ea"/>
              <a:cs typeface="+mn-cs"/>
            </a:defRPr>
          </a:pPr>
          <a:endParaRPr lang="en-US"/>
        </a:p>
      </c:txPr>
    </c:title>
    <c:autoTitleDeleted val="0"/>
    <c:plotArea>
      <c:layout/>
      <c:barChart>
        <c:barDir val="col"/>
        <c:grouping val="clustered"/>
        <c:varyColors val="0"/>
        <c:ser>
          <c:idx val="0"/>
          <c:order val="0"/>
          <c:tx>
            <c:strRef>
              <c:f>Sheet2!$A$2</c:f>
              <c:strCache>
                <c:ptCount val="1"/>
                <c:pt idx="0">
                  <c:v>Jun-23</c:v>
                </c:pt>
              </c:strCache>
            </c:strRef>
          </c:tx>
          <c:spPr>
            <a:solidFill>
              <a:srgbClr val="00B4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Sheet2!$B$1:$F$1</c:f>
              <c:strCache>
                <c:ptCount val="5"/>
                <c:pt idx="0">
                  <c:v>Hazardous Substance/Chemical</c:v>
                </c:pt>
                <c:pt idx="1">
                  <c:v>Work at Height/Dropped Objects</c:v>
                </c:pt>
                <c:pt idx="2">
                  <c:v>Working near/with services</c:v>
                </c:pt>
                <c:pt idx="3">
                  <c:v>Traffic/Pedestrian Movement</c:v>
                </c:pt>
                <c:pt idx="4">
                  <c:v>Vehicles/Mobile Equipment</c:v>
                </c:pt>
              </c:strCache>
            </c:strRef>
          </c:cat>
          <c:val>
            <c:numRef>
              <c:f>Sheet2!$B$2:$F$2</c:f>
              <c:numCache>
                <c:formatCode>General</c:formatCode>
                <c:ptCount val="5"/>
                <c:pt idx="0">
                  <c:v>6</c:v>
                </c:pt>
                <c:pt idx="1">
                  <c:v>7</c:v>
                </c:pt>
                <c:pt idx="2">
                  <c:v>17</c:v>
                </c:pt>
                <c:pt idx="3">
                  <c:v>22</c:v>
                </c:pt>
                <c:pt idx="4">
                  <c:v>28</c:v>
                </c:pt>
              </c:numCache>
            </c:numRef>
          </c:val>
          <c:extLst>
            <c:ext xmlns:c16="http://schemas.microsoft.com/office/drawing/2014/chart" uri="{C3380CC4-5D6E-409C-BE32-E72D297353CC}">
              <c16:uniqueId val="{00000000-749D-4E60-8A39-A8C828AEC00B}"/>
            </c:ext>
          </c:extLst>
        </c:ser>
        <c:dLbls>
          <c:showLegendKey val="0"/>
          <c:showVal val="0"/>
          <c:showCatName val="0"/>
          <c:showSerName val="0"/>
          <c:showPercent val="0"/>
          <c:showBubbleSize val="0"/>
        </c:dLbls>
        <c:gapWidth val="219"/>
        <c:overlap val="-27"/>
        <c:axId val="506613824"/>
        <c:axId val="349709912"/>
      </c:barChart>
      <c:catAx>
        <c:axId val="50661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3C6E89"/>
                </a:solidFill>
                <a:latin typeface="+mn-lt"/>
                <a:ea typeface="+mn-ea"/>
                <a:cs typeface="+mn-cs"/>
              </a:defRPr>
            </a:pPr>
            <a:endParaRPr lang="en-US"/>
          </a:p>
        </c:txPr>
        <c:crossAx val="349709912"/>
        <c:crosses val="autoZero"/>
        <c:auto val="1"/>
        <c:lblAlgn val="ctr"/>
        <c:lblOffset val="100"/>
        <c:noMultiLvlLbl val="0"/>
      </c:catAx>
      <c:valAx>
        <c:axId val="349709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3C6E89"/>
                </a:solidFill>
                <a:latin typeface="+mn-lt"/>
                <a:ea typeface="+mn-ea"/>
                <a:cs typeface="+mn-cs"/>
              </a:defRPr>
            </a:pPr>
            <a:endParaRPr lang="en-US"/>
          </a:p>
        </c:txPr>
        <c:crossAx val="506613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3DBB6D9-3329-45CD-88AC-C08836227C69}" type="datetimeFigureOut">
              <a:rPr lang="en-US"/>
              <a:pPr>
                <a:defRPr/>
              </a:pPr>
              <a:t>7/17/2023</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A0DB2A6-1646-4D7C-ADD1-C597FB3770B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6F55A0E-7A2B-4344-9DCA-3BB162A0490C}" type="datetimeFigureOut">
              <a:rPr lang="en-US"/>
              <a:pPr>
                <a:defRPr/>
              </a:pPr>
              <a:t>7/17/2023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A555EE-10A7-459B-993B-0FB09AD7A1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7</a:t>
            </a:fld>
            <a:endParaRPr lang="en-US" altLang="en-US"/>
          </a:p>
        </p:txBody>
      </p:sp>
    </p:spTree>
    <p:extLst>
      <p:ext uri="{BB962C8B-B14F-4D97-AF65-F5344CB8AC3E}">
        <p14:creationId xmlns:p14="http://schemas.microsoft.com/office/powerpoint/2010/main" val="44916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10</a:t>
            </a:fld>
            <a:endParaRPr lang="en-US" altLang="en-US"/>
          </a:p>
        </p:txBody>
      </p:sp>
    </p:spTree>
    <p:extLst>
      <p:ext uri="{BB962C8B-B14F-4D97-AF65-F5344CB8AC3E}">
        <p14:creationId xmlns:p14="http://schemas.microsoft.com/office/powerpoint/2010/main" val="200948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11</a:t>
            </a:fld>
            <a:endParaRPr lang="en-US" altLang="en-US"/>
          </a:p>
        </p:txBody>
      </p:sp>
    </p:spTree>
    <p:extLst>
      <p:ext uri="{BB962C8B-B14F-4D97-AF65-F5344CB8AC3E}">
        <p14:creationId xmlns:p14="http://schemas.microsoft.com/office/powerpoint/2010/main" val="3870955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A_HC">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29079" y="0"/>
            <a:ext cx="8562921" cy="54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406220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FBD1390B-A760-4122-ADE7-751D61A0757E}"/>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208785C-6B77-438D-8F8A-B1C778084D22}"/>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6" name="Text Placeholder 8">
            <a:extLst>
              <a:ext uri="{FF2B5EF4-FFF2-40B4-BE49-F238E27FC236}">
                <a16:creationId xmlns:a16="http://schemas.microsoft.com/office/drawing/2014/main" id="{4119C155-E281-4B44-8F68-CE231B631E5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33681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7073CD9-4245-4BC7-8257-D8163A623B44}"/>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5D6A4A7-0C8E-42A4-A37C-CF84DF0F12A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7" name="Text Placeholder 8">
            <a:extLst>
              <a:ext uri="{FF2B5EF4-FFF2-40B4-BE49-F238E27FC236}">
                <a16:creationId xmlns:a16="http://schemas.microsoft.com/office/drawing/2014/main" id="{55F860CC-CAAC-4522-B7A8-3FA84900103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66067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9E7EB7FB-A7F8-4F22-A9DD-FFC06719FA6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33866304-0913-484D-AC9A-B360BBCBA08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6" name="Text Placeholder 8">
            <a:extLst>
              <a:ext uri="{FF2B5EF4-FFF2-40B4-BE49-F238E27FC236}">
                <a16:creationId xmlns:a16="http://schemas.microsoft.com/office/drawing/2014/main" id="{D2CBE125-66C3-42F6-99CC-6048749C31C4}"/>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16762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1D7B311D-CFD3-4136-97E7-E10996459505}"/>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BDEAC722-C9A2-43A7-BA21-142948246519}"/>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7" name="Text Placeholder 8">
            <a:extLst>
              <a:ext uri="{FF2B5EF4-FFF2-40B4-BE49-F238E27FC236}">
                <a16:creationId xmlns:a16="http://schemas.microsoft.com/office/drawing/2014/main" id="{5B1D400D-5217-418D-9597-DF8B4CBA1A9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0783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2161A30B-0BD7-4EEE-80A0-8B31842F7C87}"/>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53C0B53-E060-4275-8977-1EB3FCF48B4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6" name="Text Placeholder 8">
            <a:extLst>
              <a:ext uri="{FF2B5EF4-FFF2-40B4-BE49-F238E27FC236}">
                <a16:creationId xmlns:a16="http://schemas.microsoft.com/office/drawing/2014/main" id="{209E5E22-8974-4876-AE6D-AE0C01F8BA49}"/>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784125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2E765167-5C5F-40DB-9F44-9EEBE02CE952}"/>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737C7E3-F61E-4228-9254-15CBB9916170}"/>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ts val="2800"/>
              </a:lnSpc>
              <a:spcBef>
                <a:spcPct val="0"/>
              </a:spcBef>
              <a:spcAft>
                <a:spcPts val="0"/>
              </a:spcAft>
              <a:buClrTx/>
              <a:buSzTx/>
              <a:buFontTx/>
              <a:buNone/>
              <a:tabLst/>
              <a:defRPr/>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7" name="Text Placeholder 8">
            <a:extLst>
              <a:ext uri="{FF2B5EF4-FFF2-40B4-BE49-F238E27FC236}">
                <a16:creationId xmlns:a16="http://schemas.microsoft.com/office/drawing/2014/main" id="{8641B47E-EFFC-4352-B700-A0441DBA28CB}"/>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90093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010237F6-291F-4C48-BB3D-3BB8C5B87E6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C1C3B39F-E55A-4226-90B6-7CEAC472338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6" name="Text Placeholder 8">
            <a:extLst>
              <a:ext uri="{FF2B5EF4-FFF2-40B4-BE49-F238E27FC236}">
                <a16:creationId xmlns:a16="http://schemas.microsoft.com/office/drawing/2014/main" id="{75494857-5765-4E43-99B2-02F5F60A5757}"/>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00332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4270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5143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17699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_Blue 2">
    <p:spTree>
      <p:nvGrpSpPr>
        <p:cNvPr id="1" name=""/>
        <p:cNvGrpSpPr/>
        <p:nvPr/>
      </p:nvGrpSpPr>
      <p:grpSpPr>
        <a:xfrm>
          <a:off x="0" y="0"/>
          <a:ext cx="0" cy="0"/>
          <a:chOff x="0" y="0"/>
          <a:chExt cx="0" cy="0"/>
        </a:xfrm>
      </p:grpSpPr>
      <p:pic>
        <p:nvPicPr>
          <p:cNvPr id="3" name="Picture 6"/>
          <p:cNvPicPr>
            <a:picLocks noChangeAspect="1"/>
          </p:cNvPicPr>
          <p:nvPr/>
        </p:nvPicPr>
        <p:blipFill rotWithShape="1">
          <a:blip r:embed="rId2">
            <a:extLst>
              <a:ext uri="{28A0092B-C50C-407E-A947-70E740481C1C}">
                <a14:useLocalDpi xmlns:a14="http://schemas.microsoft.com/office/drawing/2010/main" val="0"/>
              </a:ext>
            </a:extLst>
          </a:blip>
          <a:srcRect b="18920"/>
          <a:stretch/>
        </p:blipFill>
        <p:spPr bwMode="auto">
          <a:xfrm>
            <a:off x="0" y="-1"/>
            <a:ext cx="12192000" cy="687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9"/>
          <p:cNvSpPr>
            <a:spLocks noGrp="1"/>
          </p:cNvSpPr>
          <p:nvPr>
            <p:ph sz="quarter" idx="10"/>
          </p:nvPr>
        </p:nvSpPr>
        <p:spPr>
          <a:xfrm>
            <a:off x="810450" y="2596445"/>
            <a:ext cx="3582809" cy="2801056"/>
          </a:xfrm>
        </p:spPr>
        <p:txBody>
          <a:bodyPr/>
          <a:lstStyle>
            <a:lvl1pPr marL="0" indent="0">
              <a:lnSpc>
                <a:spcPts val="3200"/>
              </a:lnSpc>
              <a:buFontTx/>
              <a:buNone/>
              <a:defRPr b="1" i="0" baseline="0">
                <a:solidFill>
                  <a:srgbClr val="00B0B9"/>
                </a:solidFill>
                <a:latin typeface="Calibri"/>
                <a:cs typeface="Calibri"/>
              </a:defRPr>
            </a:lvl1pPr>
            <a:lvl2pPr marL="0" indent="0">
              <a:buFontTx/>
              <a:buNone/>
              <a:defRPr sz="1800" b="1" i="0">
                <a:solidFill>
                  <a:srgbClr val="00B0B9"/>
                </a:solidFill>
                <a:latin typeface="Calibri"/>
                <a:cs typeface="Calibri"/>
              </a:defRPr>
            </a:lvl2pPr>
          </a:lstStyle>
          <a:p>
            <a:pPr lvl="0"/>
            <a:r>
              <a:rPr lang="en-US"/>
              <a:t>Click to edit Master text styles</a:t>
            </a:r>
          </a:p>
          <a:p>
            <a:pPr lvl="1"/>
            <a:r>
              <a:rPr lang="en-US"/>
              <a:t>Second level</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69847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8567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48637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Column Content_Blu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0"/>
          </p:nvPr>
        </p:nvSpPr>
        <p:spPr>
          <a:xfrm>
            <a:off x="626934" y="278608"/>
            <a:ext cx="10928007" cy="846666"/>
          </a:xfrm>
        </p:spPr>
        <p:txBody>
          <a:bodyPr/>
          <a:lstStyle>
            <a:lvl1pPr marL="0" indent="0">
              <a:lnSpc>
                <a:spcPts val="3200"/>
              </a:lnSpc>
              <a:buFontTx/>
              <a:buNone/>
              <a:defRPr b="1" i="0">
                <a:solidFill>
                  <a:srgbClr val="00B0B9"/>
                </a:solidFill>
                <a:latin typeface="Calibri"/>
                <a:cs typeface="Calibri"/>
              </a:defRPr>
            </a:lvl1pPr>
            <a:lvl2pPr marL="0" indent="0">
              <a:spcBef>
                <a:spcPts val="0"/>
              </a:spcBef>
              <a:buFontTx/>
              <a:buNone/>
              <a:defRPr sz="2400" b="1" i="0">
                <a:latin typeface="Calibri"/>
                <a:cs typeface="Calibri"/>
              </a:defRPr>
            </a:lvl2pPr>
          </a:lstStyle>
          <a:p>
            <a:pPr lvl="0"/>
            <a:r>
              <a:rPr lang="en-US"/>
              <a:t>Click to edit Master text styles</a:t>
            </a:r>
          </a:p>
          <a:p>
            <a:pPr lvl="1"/>
            <a:r>
              <a:rPr lang="en-US"/>
              <a:t>Second level</a:t>
            </a:r>
          </a:p>
        </p:txBody>
      </p:sp>
      <p:sp>
        <p:nvSpPr>
          <p:cNvPr id="12" name="Text Placeholder 11"/>
          <p:cNvSpPr>
            <a:spLocks noGrp="1"/>
          </p:cNvSpPr>
          <p:nvPr>
            <p:ph type="body" sz="quarter" idx="11"/>
          </p:nvPr>
        </p:nvSpPr>
        <p:spPr>
          <a:xfrm>
            <a:off x="626934" y="1268628"/>
            <a:ext cx="10928007" cy="4701961"/>
          </a:xfrm>
        </p:spPr>
        <p:txBody>
          <a:bodyPr numCol="2" spcCol="540000">
            <a:normAutofit/>
          </a:bodyPr>
          <a:lstStyle>
            <a:lvl1pPr marL="0" indent="0">
              <a:buFontTx/>
              <a:buNone/>
              <a:defRPr sz="2400"/>
            </a:lvl1pPr>
            <a:lvl2pPr marL="342000" indent="-342900">
              <a:buFont typeface="Arial"/>
              <a:buChar char="•"/>
              <a:defRPr sz="2400"/>
            </a:lvl2pPr>
            <a:lvl3pPr marL="0" indent="0">
              <a:buFontTx/>
              <a:buNone/>
              <a:defRPr sz="1200">
                <a:solidFill>
                  <a:srgbClr val="999999"/>
                </a:solidFill>
              </a:defRPr>
            </a:lvl3pPr>
            <a:lvl4pPr marL="1371600" indent="0">
              <a:buFontTx/>
              <a:buNone/>
              <a:defRPr sz="2400"/>
            </a:lvl4pPr>
            <a:lvl5pPr marL="1828800" indent="0">
              <a:buFontTx/>
              <a:buNone/>
              <a:defRPr sz="2400"/>
            </a:lvl5pPr>
          </a:lstStyle>
          <a:p>
            <a:pPr lvl="0"/>
            <a:r>
              <a:rPr lang="en-US"/>
              <a:t>Click to edit Master text styles</a:t>
            </a:r>
          </a:p>
          <a:p>
            <a:pPr lvl="1"/>
            <a:r>
              <a:rPr lang="en-US"/>
              <a:t>Second level</a:t>
            </a:r>
          </a:p>
          <a:p>
            <a:pPr lvl="2"/>
            <a:r>
              <a:rPr lang="en-US"/>
              <a:t>Third level</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09467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8">
            <a:extLst>
              <a:ext uri="{FF2B5EF4-FFF2-40B4-BE49-F238E27FC236}">
                <a16:creationId xmlns:a16="http://schemas.microsoft.com/office/drawing/2014/main" id="{62709F63-F3B6-4727-826B-266EC8F1B161}"/>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6957EE5F-382E-48CD-A8E7-4AF5B2A4049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8" name="Text Placeholder 8">
            <a:extLst>
              <a:ext uri="{FF2B5EF4-FFF2-40B4-BE49-F238E27FC236}">
                <a16:creationId xmlns:a16="http://schemas.microsoft.com/office/drawing/2014/main" id="{C5FAFC2D-E07D-4C4D-9602-71D5F6539A40}"/>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400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59E7E8E7-D562-4701-B666-31AF6A8A13E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4CD33B5-86D8-4A9F-9076-1C4F837D1E77}"/>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7" name="Text Placeholder 8">
            <a:extLst>
              <a:ext uri="{FF2B5EF4-FFF2-40B4-BE49-F238E27FC236}">
                <a16:creationId xmlns:a16="http://schemas.microsoft.com/office/drawing/2014/main" id="{798FA4D6-9EB2-48ED-9FD1-D9E9F1B58102}"/>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0353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C5C920F7-92EF-4623-9455-6AC350573D0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263F97-5C78-47C5-856F-4B0C3BB72BD8}"/>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6" name="Text Placeholder 8">
            <a:extLst>
              <a:ext uri="{FF2B5EF4-FFF2-40B4-BE49-F238E27FC236}">
                <a16:creationId xmlns:a16="http://schemas.microsoft.com/office/drawing/2014/main" id="{1FD74C53-BF86-4D97-9040-580640B5B38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54212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8FEA9436-FBC6-412E-BAB8-65030E2D944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A40815E-630D-4553-9FB3-2BB099B73EEB}"/>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7" name="Text Placeholder 8">
            <a:extLst>
              <a:ext uri="{FF2B5EF4-FFF2-40B4-BE49-F238E27FC236}">
                <a16:creationId xmlns:a16="http://schemas.microsoft.com/office/drawing/2014/main" id="{665AB7F6-EE82-4D71-A10E-F0D34538D758}"/>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232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8801E8A0-7A25-426D-8A86-92A1B180E47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D3559BF-96FA-40D9-8982-7FBBFBAC580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6" name="Text Placeholder 8">
            <a:extLst>
              <a:ext uri="{FF2B5EF4-FFF2-40B4-BE49-F238E27FC236}">
                <a16:creationId xmlns:a16="http://schemas.microsoft.com/office/drawing/2014/main" id="{E9066274-A5B1-469F-BF21-23BC2C315F12}"/>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66786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9719D06-1EB9-4969-8CF3-AB2F1081D8AD}"/>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CB9B58A-7AAE-4259-B272-2DC21397D60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7" name="Text Placeholder 8">
            <a:extLst>
              <a:ext uri="{FF2B5EF4-FFF2-40B4-BE49-F238E27FC236}">
                <a16:creationId xmlns:a16="http://schemas.microsoft.com/office/drawing/2014/main" id="{CDB5E2EC-2F0C-42FE-9A7A-6B19C5C8E1E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74304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F6C111D-E42A-4173-A1FC-624169774BE0}" type="datetimeFigureOut">
              <a:rPr lang="en-US"/>
              <a:pPr>
                <a:defRPr/>
              </a:pPr>
              <a:t>7/17/2023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A97A6"/>
                </a:solidFill>
              </a:defRPr>
            </a:lvl1pPr>
          </a:lstStyle>
          <a:p>
            <a:pPr>
              <a:defRPr/>
            </a:pPr>
            <a:fld id="{BF42E964-495B-47A2-9DEC-A587655AC5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Lst>
  <p:txStyles>
    <p:titleStyle>
      <a:lvl1pPr algn="ctr" defTabSz="457200" rtl="0" eaLnBrk="0" fontAlgn="base" hangingPunct="0">
        <a:spcBef>
          <a:spcPct val="0"/>
        </a:spcBef>
        <a:spcAft>
          <a:spcPct val="0"/>
        </a:spcAft>
        <a:defRPr sz="3200" b="1" kern="1200">
          <a:solidFill>
            <a:schemeClr val="tx1"/>
          </a:solidFill>
          <a:latin typeface="Calibri"/>
          <a:ea typeface="+mj-ea"/>
          <a:cs typeface="+mj-cs"/>
        </a:defRPr>
      </a:lvl1pPr>
      <a:lvl2pPr algn="ctr" defTabSz="457200" rtl="0" eaLnBrk="0" fontAlgn="base" hangingPunct="0">
        <a:spcBef>
          <a:spcPct val="0"/>
        </a:spcBef>
        <a:spcAft>
          <a:spcPct val="0"/>
        </a:spcAft>
        <a:defRPr sz="3200" b="1">
          <a:solidFill>
            <a:schemeClr val="tx1"/>
          </a:solidFill>
          <a:latin typeface="Calibri" pitchFamily="34" charset="0"/>
        </a:defRPr>
      </a:lvl2pPr>
      <a:lvl3pPr algn="ctr" defTabSz="457200" rtl="0" eaLnBrk="0" fontAlgn="base" hangingPunct="0">
        <a:spcBef>
          <a:spcPct val="0"/>
        </a:spcBef>
        <a:spcAft>
          <a:spcPct val="0"/>
        </a:spcAft>
        <a:defRPr sz="3200" b="1">
          <a:solidFill>
            <a:schemeClr val="tx1"/>
          </a:solidFill>
          <a:latin typeface="Calibri" pitchFamily="34" charset="0"/>
        </a:defRPr>
      </a:lvl3pPr>
      <a:lvl4pPr algn="ctr" defTabSz="457200" rtl="0" eaLnBrk="0" fontAlgn="base" hangingPunct="0">
        <a:spcBef>
          <a:spcPct val="0"/>
        </a:spcBef>
        <a:spcAft>
          <a:spcPct val="0"/>
        </a:spcAft>
        <a:defRPr sz="3200" b="1">
          <a:solidFill>
            <a:schemeClr val="tx1"/>
          </a:solidFill>
          <a:latin typeface="Calibri" pitchFamily="34" charset="0"/>
        </a:defRPr>
      </a:lvl4pPr>
      <a:lvl5pPr algn="ctr" defTabSz="457200" rtl="0" eaLnBrk="0" fontAlgn="base" hangingPunct="0">
        <a:spcBef>
          <a:spcPct val="0"/>
        </a:spcBef>
        <a:spcAft>
          <a:spcPct val="0"/>
        </a:spcAft>
        <a:defRPr sz="3200" b="1">
          <a:solidFill>
            <a:schemeClr val="tx1"/>
          </a:solidFill>
          <a:latin typeface="Calibri" pitchFamily="34" charset="0"/>
        </a:defRPr>
      </a:lvl5pPr>
      <a:lvl6pPr marL="457200" algn="ctr" defTabSz="457200" rtl="0" fontAlgn="base">
        <a:spcBef>
          <a:spcPct val="0"/>
        </a:spcBef>
        <a:spcAft>
          <a:spcPct val="0"/>
        </a:spcAft>
        <a:defRPr sz="3200" b="1">
          <a:solidFill>
            <a:schemeClr val="tx1"/>
          </a:solidFill>
          <a:latin typeface="Calibri" pitchFamily="34" charset="0"/>
        </a:defRPr>
      </a:lvl6pPr>
      <a:lvl7pPr marL="914400" algn="ctr" defTabSz="457200" rtl="0" fontAlgn="base">
        <a:spcBef>
          <a:spcPct val="0"/>
        </a:spcBef>
        <a:spcAft>
          <a:spcPct val="0"/>
        </a:spcAft>
        <a:defRPr sz="3200" b="1">
          <a:solidFill>
            <a:schemeClr val="tx1"/>
          </a:solidFill>
          <a:latin typeface="Calibri" pitchFamily="34" charset="0"/>
        </a:defRPr>
      </a:lvl7pPr>
      <a:lvl8pPr marL="1371600" algn="ctr" defTabSz="457200" rtl="0" fontAlgn="base">
        <a:spcBef>
          <a:spcPct val="0"/>
        </a:spcBef>
        <a:spcAft>
          <a:spcPct val="0"/>
        </a:spcAft>
        <a:defRPr sz="3200" b="1">
          <a:solidFill>
            <a:schemeClr val="tx1"/>
          </a:solidFill>
          <a:latin typeface="Calibri" pitchFamily="34" charset="0"/>
        </a:defRPr>
      </a:lvl8pPr>
      <a:lvl9pPr marL="1828800" algn="ctr" defTabSz="457200" rtl="0" fontAlgn="base">
        <a:spcBef>
          <a:spcPct val="0"/>
        </a:spcBef>
        <a:spcAft>
          <a:spcPct val="0"/>
        </a:spcAft>
        <a:defRPr sz="3200" b="1">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22222"/>
        </a:solidFill>
        <a:effectLst/>
      </p:bgPr>
    </p:bg>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BD0B1EF9-7323-455D-BB73-D597CAD169E7}"/>
              </a:ext>
            </a:extLst>
          </p:cNvPr>
          <p:cNvSpPr>
            <a:spLocks noGrp="1"/>
          </p:cNvSpPr>
          <p:nvPr>
            <p:ph type="ftr" sz="quarter" idx="3"/>
          </p:nvPr>
        </p:nvSpPr>
        <p:spPr>
          <a:xfrm rot="16200000">
            <a:off x="-2590801" y="3352803"/>
            <a:ext cx="5791201" cy="304796"/>
          </a:xfrm>
          <a:prstGeom prst="rect">
            <a:avLst/>
          </a:prstGeom>
        </p:spPr>
        <p:txBody>
          <a:bodyPr vert="horz" lIns="0" tIns="0" rIns="0" bIns="0" rtlCol="0" anchor="ctr"/>
          <a:lstStyle>
            <a:lvl1pPr algn="ctr">
              <a:defRPr sz="900" cap="all" spc="300" baseline="0">
                <a:solidFill>
                  <a:schemeClr val="bg1"/>
                </a:solidFill>
                <a:latin typeface="Arial" panose="020B0604020202020204" pitchFamily="34" charset="0"/>
                <a:cs typeface="Arial" panose="020B0604020202020204" pitchFamily="34" charset="0"/>
              </a:defRPr>
            </a:lvl1pPr>
          </a:lstStyle>
          <a:p>
            <a:endParaRPr lang="en-US"/>
          </a:p>
        </p:txBody>
      </p:sp>
      <p:sp>
        <p:nvSpPr>
          <p:cNvPr id="3" name="Slide Number Placeholder 8">
            <a:extLst>
              <a:ext uri="{FF2B5EF4-FFF2-40B4-BE49-F238E27FC236}">
                <a16:creationId xmlns:a16="http://schemas.microsoft.com/office/drawing/2014/main" id="{86EF0A7A-218E-411A-957C-8A109C5EDC47}"/>
              </a:ext>
            </a:extLst>
          </p:cNvPr>
          <p:cNvSpPr>
            <a:spLocks noGrp="1"/>
          </p:cNvSpPr>
          <p:nvPr>
            <p:ph type="sldNum" sz="quarter" idx="4"/>
          </p:nvPr>
        </p:nvSpPr>
        <p:spPr>
          <a:xfrm>
            <a:off x="152402" y="6400801"/>
            <a:ext cx="304799" cy="304801"/>
          </a:xfrm>
          <a:prstGeom prst="rect">
            <a:avLst/>
          </a:prstGeom>
        </p:spPr>
        <p:txBody>
          <a:bodyPr vert="horz" lIns="0" tIns="0" rIns="0" bIns="0" rtlCol="0" anchor="b"/>
          <a:lstStyle>
            <a:lvl1pPr algn="ctr">
              <a:defRPr sz="900">
                <a:solidFill>
                  <a:schemeClr val="bg1"/>
                </a:solidFill>
                <a:latin typeface="Arial" panose="020B0604020202020204" pitchFamily="34" charset="0"/>
                <a:cs typeface="Arial" panose="020B0604020202020204" pitchFamily="34" charset="0"/>
              </a:defRPr>
            </a:lvl1pPr>
          </a:lstStyle>
          <a:p>
            <a:fld id="{DD01415F-5F32-4771-AE74-55868ADB41CE}" type="slidenum">
              <a:rPr lang="en-US" smtClean="0"/>
              <a:pPr/>
              <a:t>‹#›</a:t>
            </a:fld>
            <a:endParaRPr lang="en-US"/>
          </a:p>
        </p:txBody>
      </p:sp>
      <p:pic>
        <p:nvPicPr>
          <p:cNvPr id="4" name="Picture 3">
            <a:extLst>
              <a:ext uri="{FF2B5EF4-FFF2-40B4-BE49-F238E27FC236}">
                <a16:creationId xmlns:a16="http://schemas.microsoft.com/office/drawing/2014/main" id="{8629A1EF-3039-4DDC-A1E3-045DBEFEB007}"/>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Tree>
    <p:extLst>
      <p:ext uri="{BB962C8B-B14F-4D97-AF65-F5344CB8AC3E}">
        <p14:creationId xmlns:p14="http://schemas.microsoft.com/office/powerpoint/2010/main" val="359332850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orient="horz" pos="96">
          <p15:clr>
            <a:srgbClr val="F26B43"/>
          </p15:clr>
        </p15:guide>
        <p15:guide id="3" orient="horz" pos="480">
          <p15:clr>
            <a:srgbClr val="F26B43"/>
          </p15:clr>
        </p15:guide>
        <p15:guide id="4" orient="horz" pos="672">
          <p15:clr>
            <a:srgbClr val="F26B43"/>
          </p15:clr>
        </p15:guide>
        <p15:guide id="5" pos="96">
          <p15:clr>
            <a:srgbClr val="F26B43"/>
          </p15:clr>
        </p15:guide>
        <p15:guide id="6" pos="288">
          <p15:clr>
            <a:srgbClr val="F26B43"/>
          </p15:clr>
        </p15:guide>
        <p15:guide id="7" pos="384">
          <p15:clr>
            <a:srgbClr val="F26B43"/>
          </p15:clr>
        </p15:guide>
        <p15:guide id="8" pos="480">
          <p15:clr>
            <a:srgbClr val="F26B43"/>
          </p15:clr>
        </p15:guide>
        <p15:guide id="9" orient="horz" pos="384">
          <p15:clr>
            <a:srgbClr val="F26B43"/>
          </p15:clr>
        </p15:guide>
        <p15:guide id="10" orient="horz" pos="4032">
          <p15:clr>
            <a:srgbClr val="F26B43"/>
          </p15:clr>
        </p15:guide>
        <p15:guide id="11" orient="horz" pos="4224">
          <p15:clr>
            <a:srgbClr val="F26B43"/>
          </p15:clr>
        </p15:guide>
        <p15:guide id="12" pos="7200">
          <p15:clr>
            <a:srgbClr val="F26B43"/>
          </p15:clr>
        </p15:guide>
        <p15:guide id="13" pos="7296">
          <p15:clr>
            <a:srgbClr val="F26B43"/>
          </p15:clr>
        </p15:guide>
        <p15:guide id="14" pos="7392">
          <p15:clr>
            <a:srgbClr val="F26B43"/>
          </p15:clr>
        </p15:guide>
        <p15:guide id="15" pos="7584">
          <p15:clr>
            <a:srgbClr val="F26B43"/>
          </p15:clr>
        </p15:guide>
        <p15:guide id="16" pos="672">
          <p15:clr>
            <a:srgbClr val="F26B43"/>
          </p15:clr>
        </p15:guide>
        <p15:guide id="17" pos="7008">
          <p15:clr>
            <a:srgbClr val="F26B43"/>
          </p15:clr>
        </p15:guide>
        <p15:guide id="18" pos="3744">
          <p15:clr>
            <a:srgbClr val="F26B43"/>
          </p15:clr>
        </p15:guide>
        <p15:guide id="19" orient="horz" pos="2160">
          <p15:clr>
            <a:srgbClr val="F26B43"/>
          </p15:clr>
        </p15:guide>
        <p15:guide id="21" pos="394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worksafe.govt.nz/about-us/news-and-media/meatworks-death-brings-consequences-for-affco/"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video" Target="https://www.youtube.com/embed/gs_lZFKTgcs?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678DEF-29A9-4BFB-9E7E-22D1CFD589E6}"/>
              </a:ext>
            </a:extLst>
          </p:cNvPr>
          <p:cNvSpPr txBox="1"/>
          <p:nvPr/>
        </p:nvSpPr>
        <p:spPr>
          <a:xfrm>
            <a:off x="71822" y="2501245"/>
            <a:ext cx="4915337" cy="1508105"/>
          </a:xfrm>
          <a:prstGeom prst="rect">
            <a:avLst/>
          </a:prstGeom>
          <a:noFill/>
        </p:spPr>
        <p:txBody>
          <a:bodyPr wrap="square" lIns="91440" tIns="45720" rIns="91440" bIns="45720" rtlCol="0" anchor="t">
            <a:spAutoFit/>
          </a:bodyPr>
          <a:lstStyle/>
          <a:p>
            <a:pPr algn="ctr"/>
            <a:r>
              <a:rPr lang="en-NZ" sz="3200" b="1">
                <a:solidFill>
                  <a:srgbClr val="00B0B9"/>
                </a:solidFill>
                <a:latin typeface="Calibri"/>
                <a:cs typeface="Arial"/>
              </a:rPr>
              <a:t>Health, Safety and Wellbeing Update</a:t>
            </a:r>
            <a:endParaRPr lang="en-NZ" sz="3200" b="1">
              <a:solidFill>
                <a:srgbClr val="00B0B9"/>
              </a:solidFill>
            </a:endParaRPr>
          </a:p>
          <a:p>
            <a:pPr algn="ctr"/>
            <a:r>
              <a:rPr lang="en-NZ" sz="2800" b="1">
                <a:solidFill>
                  <a:srgbClr val="00B0B9"/>
                </a:solidFill>
                <a:latin typeface="Calibri"/>
                <a:cs typeface="Arial"/>
              </a:rPr>
              <a:t>July 2023</a:t>
            </a:r>
          </a:p>
        </p:txBody>
      </p:sp>
    </p:spTree>
    <p:extLst>
      <p:ext uri="{BB962C8B-B14F-4D97-AF65-F5344CB8AC3E}">
        <p14:creationId xmlns:p14="http://schemas.microsoft.com/office/powerpoint/2010/main" val="354882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defTabSz="457189">
              <a:spcBef>
                <a:spcPct val="20000"/>
              </a:spcBef>
              <a:defRPr/>
            </a:pPr>
            <a:r>
              <a:rPr lang="en-NZ">
                <a:solidFill>
                  <a:srgbClr val="00B0B9"/>
                </a:solidFill>
                <a:latin typeface="Calibri"/>
                <a:cs typeface="Calibri"/>
              </a:rPr>
              <a:t>Topic of the month – Mobile Plant and Equipment</a:t>
            </a:r>
          </a:p>
        </p:txBody>
      </p:sp>
      <p:sp>
        <p:nvSpPr>
          <p:cNvPr id="5" name="Text Placeholder 2">
            <a:extLst>
              <a:ext uri="{FF2B5EF4-FFF2-40B4-BE49-F238E27FC236}">
                <a16:creationId xmlns:a16="http://schemas.microsoft.com/office/drawing/2014/main" id="{65359FA6-7A63-FE2D-385A-3C9DBB4BE56B}"/>
              </a:ext>
            </a:extLst>
          </p:cNvPr>
          <p:cNvSpPr>
            <a:spLocks noGrp="1"/>
          </p:cNvSpPr>
          <p:nvPr>
            <p:ph type="body" sz="quarter" idx="11"/>
          </p:nvPr>
        </p:nvSpPr>
        <p:spPr>
          <a:xfrm>
            <a:off x="626935" y="903890"/>
            <a:ext cx="6643296" cy="5002235"/>
          </a:xfrm>
        </p:spPr>
        <p:txBody>
          <a:bodyPr numCol="1">
            <a:normAutofit/>
          </a:bodyPr>
          <a:lstStyle/>
          <a:p>
            <a:endParaRPr lang="en-NZ" b="1"/>
          </a:p>
          <a:p>
            <a:pPr marL="342900" indent="-342900">
              <a:buFont typeface="Arial" panose="020B0604020202020204" pitchFamily="34" charset="0"/>
              <a:buChar char="•"/>
            </a:pPr>
            <a:endParaRPr lang="en-NZ"/>
          </a:p>
          <a:p>
            <a:pPr marL="342900" indent="-342900">
              <a:buFont typeface="Arial" panose="020B0604020202020204" pitchFamily="34" charset="0"/>
              <a:buChar char="•"/>
            </a:pPr>
            <a:endParaRPr lang="en-NZ"/>
          </a:p>
        </p:txBody>
      </p:sp>
      <p:sp>
        <p:nvSpPr>
          <p:cNvPr id="3" name="Text Placeholder 2">
            <a:extLst>
              <a:ext uri="{FF2B5EF4-FFF2-40B4-BE49-F238E27FC236}">
                <a16:creationId xmlns:a16="http://schemas.microsoft.com/office/drawing/2014/main" id="{4A43F1ED-ACD1-37B5-64AD-1D4543586A10}"/>
              </a:ext>
            </a:extLst>
          </p:cNvPr>
          <p:cNvSpPr txBox="1">
            <a:spLocks/>
          </p:cNvSpPr>
          <p:nvPr/>
        </p:nvSpPr>
        <p:spPr bwMode="auto">
          <a:xfrm>
            <a:off x="6685196" y="326593"/>
            <a:ext cx="5454780" cy="487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540000" anchor="t" anchorCtr="0" compatLnSpc="1">
            <a:prstTxWarp prst="textNoShape">
              <a:avLst/>
            </a:prstTxWarp>
            <a:normAutofit/>
          </a:bodyPr>
          <a:lstStyle>
            <a:defPPr>
              <a:defRPr lang="en-US"/>
            </a:defPPr>
            <a:lvl1pPr marL="0" indent="0" algn="l" defTabSz="342900" rtl="0" eaLnBrk="0" fontAlgn="base" hangingPunct="0">
              <a:spcBef>
                <a:spcPct val="0"/>
              </a:spcBef>
              <a:spcAft>
                <a:spcPct val="0"/>
              </a:spcAft>
              <a:buFontTx/>
              <a:buNone/>
              <a:defRPr sz="2400" kern="1200">
                <a:solidFill>
                  <a:schemeClr val="tx1"/>
                </a:solidFill>
                <a:latin typeface="Calibri" panose="020F0502020204030204" pitchFamily="34" charset="0"/>
                <a:ea typeface="+mn-ea"/>
                <a:cs typeface="Arial" panose="020B0604020202020204" pitchFamily="34" charset="0"/>
              </a:defRPr>
            </a:lvl1pPr>
            <a:lvl2pPr marL="342900" indent="-342900" algn="l" defTabSz="342900" rtl="0" eaLnBrk="0" fontAlgn="base" hangingPunct="0">
              <a:spcBef>
                <a:spcPct val="0"/>
              </a:spcBef>
              <a:spcAft>
                <a:spcPct val="0"/>
              </a:spcAft>
              <a:buFont typeface="Arial"/>
              <a:buChar char="•"/>
              <a:defRPr sz="2400" kern="1200">
                <a:solidFill>
                  <a:schemeClr val="tx1"/>
                </a:solidFill>
                <a:latin typeface="Calibri" panose="020F0502020204030204" pitchFamily="34" charset="0"/>
                <a:ea typeface="+mn-ea"/>
                <a:cs typeface="Arial" panose="020B0604020202020204" pitchFamily="34" charset="0"/>
              </a:defRPr>
            </a:lvl2pPr>
            <a:lvl3pPr marL="685800" indent="0" algn="l" defTabSz="342900" rtl="0" eaLnBrk="0" fontAlgn="base" hangingPunct="0">
              <a:spcBef>
                <a:spcPct val="0"/>
              </a:spcBef>
              <a:spcAft>
                <a:spcPct val="0"/>
              </a:spcAft>
              <a:buFontTx/>
              <a:buNone/>
              <a:defRPr sz="1200" kern="1200">
                <a:solidFill>
                  <a:schemeClr val="tx1"/>
                </a:solidFill>
                <a:latin typeface="Calibri" panose="020F0502020204030204" pitchFamily="34" charset="0"/>
                <a:ea typeface="+mn-ea"/>
                <a:cs typeface="Arial" panose="020B0604020202020204" pitchFamily="34" charset="0"/>
              </a:defRPr>
            </a:lvl3pPr>
            <a:lvl4pPr marL="1028700" indent="0" algn="l" defTabSz="342900" rtl="0" eaLnBrk="0" fontAlgn="base" hangingPunct="0">
              <a:spcBef>
                <a:spcPct val="0"/>
              </a:spcBef>
              <a:spcAft>
                <a:spcPct val="0"/>
              </a:spcAft>
              <a:buFontTx/>
              <a:buNone/>
              <a:defRPr sz="2400" kern="1200">
                <a:solidFill>
                  <a:schemeClr val="tx1"/>
                </a:solidFill>
                <a:latin typeface="Calibri" panose="020F0502020204030204" pitchFamily="34" charset="0"/>
                <a:ea typeface="+mn-ea"/>
                <a:cs typeface="Arial" panose="020B0604020202020204" pitchFamily="34" charset="0"/>
              </a:defRPr>
            </a:lvl4pPr>
            <a:lvl5pPr marL="1371600" indent="0" algn="l" defTabSz="342900" rtl="0" eaLnBrk="0" fontAlgn="base" hangingPunct="0">
              <a:spcBef>
                <a:spcPct val="0"/>
              </a:spcBef>
              <a:spcAft>
                <a:spcPct val="0"/>
              </a:spcAft>
              <a:buFontTx/>
              <a:buNone/>
              <a:defRPr sz="2400" kern="1200">
                <a:solidFill>
                  <a:schemeClr val="tx1"/>
                </a:solidFill>
                <a:latin typeface="Calibri" panose="020F0502020204030204" pitchFamily="34" charset="0"/>
                <a:ea typeface="+mn-ea"/>
                <a:cs typeface="Arial" panose="020B0604020202020204" pitchFamily="34" charset="0"/>
              </a:defRPr>
            </a:lvl5pPr>
            <a:lvl6pPr marL="1714500" indent="-228600" algn="l" defTabSz="6858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anose="020B0604020202020204" pitchFamily="34" charset="0"/>
              </a:defRPr>
            </a:lvl6pPr>
            <a:lvl7pPr marL="2057400" indent="-228600" algn="l" defTabSz="6858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anose="020B0604020202020204" pitchFamily="34" charset="0"/>
              </a:defRPr>
            </a:lvl7pPr>
            <a:lvl8pPr marL="2400300" indent="-228600" algn="l" defTabSz="6858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anose="020B0604020202020204" pitchFamily="34" charset="0"/>
              </a:defRPr>
            </a:lvl8pPr>
            <a:lvl9pPr marL="2743200" indent="-228600" algn="l" defTabSz="6858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anose="020B0604020202020204" pitchFamily="34" charset="0"/>
              </a:defRPr>
            </a:lvl9pPr>
          </a:lstStyle>
          <a:p>
            <a:endParaRPr lang="en-NZ" kern="0">
              <a:solidFill>
                <a:srgbClr val="0A5075"/>
              </a:solidFill>
              <a:latin typeface="+mn-lt"/>
              <a:cs typeface="+mn-cs"/>
            </a:endParaRPr>
          </a:p>
          <a:p>
            <a:pPr marL="380990" indent="-380990">
              <a:buFont typeface="Arial" panose="020B0604020202020204" pitchFamily="34" charset="0"/>
              <a:buChar char="•"/>
            </a:pPr>
            <a:endParaRPr lang="en-NZ" kern="0">
              <a:solidFill>
                <a:srgbClr val="0A5075"/>
              </a:solidFill>
              <a:latin typeface="+mn-lt"/>
              <a:cs typeface="+mn-cs"/>
            </a:endParaRPr>
          </a:p>
          <a:p>
            <a:pPr marL="380990" indent="-380990">
              <a:buFont typeface="Arial" panose="020B0604020202020204" pitchFamily="34" charset="0"/>
              <a:buChar char="•"/>
            </a:pPr>
            <a:endParaRPr lang="en-NZ" kern="0">
              <a:solidFill>
                <a:srgbClr val="0A5075"/>
              </a:solidFill>
              <a:latin typeface="+mn-lt"/>
              <a:cs typeface="+mn-cs"/>
            </a:endParaRPr>
          </a:p>
          <a:p>
            <a:endParaRPr lang="en-NZ" kern="0">
              <a:solidFill>
                <a:srgbClr val="0A5075"/>
              </a:solidFill>
              <a:latin typeface="+mn-lt"/>
              <a:cs typeface="+mn-cs"/>
            </a:endParaRPr>
          </a:p>
          <a:p>
            <a:endParaRPr lang="en-NZ" kern="0">
              <a:solidFill>
                <a:srgbClr val="0A5075"/>
              </a:solidFill>
              <a:latin typeface="+mn-lt"/>
              <a:cs typeface="+mn-cs"/>
            </a:endParaRPr>
          </a:p>
          <a:p>
            <a:endParaRPr lang="en-NZ" kern="0">
              <a:solidFill>
                <a:srgbClr val="0A5075"/>
              </a:solidFill>
              <a:latin typeface="+mn-lt"/>
              <a:cs typeface="+mn-cs"/>
            </a:endParaRPr>
          </a:p>
          <a:p>
            <a:endParaRPr lang="en-NZ" kern="0">
              <a:solidFill>
                <a:srgbClr val="0A5075"/>
              </a:solidFill>
              <a:latin typeface="+mn-lt"/>
              <a:cs typeface="+mn-cs"/>
            </a:endParaRPr>
          </a:p>
          <a:p>
            <a:endParaRPr lang="en-NZ"/>
          </a:p>
        </p:txBody>
      </p:sp>
      <p:sp>
        <p:nvSpPr>
          <p:cNvPr id="4" name="TextBox 3">
            <a:extLst>
              <a:ext uri="{FF2B5EF4-FFF2-40B4-BE49-F238E27FC236}">
                <a16:creationId xmlns:a16="http://schemas.microsoft.com/office/drawing/2014/main" id="{0AD9D4A3-6BCB-854D-24A8-B8C34F106632}"/>
              </a:ext>
            </a:extLst>
          </p:cNvPr>
          <p:cNvSpPr txBox="1"/>
          <p:nvPr/>
        </p:nvSpPr>
        <p:spPr>
          <a:xfrm>
            <a:off x="226016" y="828553"/>
            <a:ext cx="11729841" cy="4837222"/>
          </a:xfrm>
          <a:prstGeom prst="rect">
            <a:avLst/>
          </a:prstGeom>
          <a:noFill/>
        </p:spPr>
        <p:txBody>
          <a:bodyPr wrap="square">
            <a:spAutoFit/>
          </a:bodyPr>
          <a:lstStyle/>
          <a:p>
            <a:pPr>
              <a:spcBef>
                <a:spcPts val="1000"/>
              </a:spcBef>
              <a:spcAft>
                <a:spcPts val="1000"/>
              </a:spcAft>
            </a:pPr>
            <a:r>
              <a:rPr lang="en-NZ" sz="2000" b="1">
                <a:effectLst/>
                <a:latin typeface="Calibri" panose="020F0502020204030204" pitchFamily="34" charset="0"/>
                <a:ea typeface="Calibri" panose="020F0502020204030204" pitchFamily="34" charset="0"/>
                <a:cs typeface="Times New Roman" panose="02020603050405020304" pitchFamily="18" charset="0"/>
              </a:rPr>
              <a:t>Causes of incidents can be:</a:t>
            </a:r>
          </a:p>
          <a:p>
            <a:pPr algn="l"/>
            <a:r>
              <a:rPr lang="en-US" sz="2000" b="1" i="0">
                <a:solidFill>
                  <a:srgbClr val="1F1F1F"/>
                </a:solidFill>
                <a:effectLst/>
                <a:latin typeface="Google Sans"/>
              </a:rPr>
              <a:t>People and mobile plant sharing the worksite</a:t>
            </a:r>
          </a:p>
          <a:p>
            <a:pPr marL="342900" indent="-342900" algn="l">
              <a:buFont typeface="Arial" panose="020B0604020202020204" pitchFamily="34" charset="0"/>
              <a:buChar char="•"/>
            </a:pPr>
            <a:r>
              <a:rPr lang="en-US" sz="2000">
                <a:cs typeface="Times New Roman" panose="02020603050405020304" pitchFamily="18" charset="0"/>
              </a:rPr>
              <a:t>This is a major cause of accidents, as people can be easily struck by or crushed by mobile plant that is not properly controlled</a:t>
            </a:r>
          </a:p>
          <a:p>
            <a:pPr algn="l"/>
            <a:r>
              <a:rPr lang="en-US" sz="2000" b="1" i="0">
                <a:solidFill>
                  <a:srgbClr val="1F1F1F"/>
                </a:solidFill>
                <a:effectLst/>
                <a:latin typeface="Google Sans"/>
              </a:rPr>
              <a:t>Uncontrolled movement to, from, and within the worksite</a:t>
            </a:r>
          </a:p>
          <a:p>
            <a:pPr marL="342900" indent="-342900" algn="l">
              <a:buFont typeface="Arial" panose="020B0604020202020204" pitchFamily="34" charset="0"/>
              <a:buChar char="•"/>
            </a:pPr>
            <a:r>
              <a:rPr lang="en-US" sz="2000">
                <a:cs typeface="Times New Roman" panose="02020603050405020304" pitchFamily="18" charset="0"/>
              </a:rPr>
              <a:t>Mobile plant should always be operated in a safe and controlled manner. Sudden movements or changes in direction can easily lead to accidents</a:t>
            </a:r>
          </a:p>
          <a:p>
            <a:pPr algn="l"/>
            <a:r>
              <a:rPr lang="en-US" sz="2000" b="1" i="0">
                <a:solidFill>
                  <a:srgbClr val="1F1F1F"/>
                </a:solidFill>
                <a:effectLst/>
                <a:latin typeface="Google Sans"/>
              </a:rPr>
              <a:t>Multiple vehicles or mobile plant operating at the same time in a confined area</a:t>
            </a:r>
          </a:p>
          <a:p>
            <a:pPr marL="342900" indent="-342900" algn="l">
              <a:buFont typeface="Arial" panose="020B0604020202020204" pitchFamily="34" charset="0"/>
              <a:buChar char="•"/>
            </a:pPr>
            <a:r>
              <a:rPr lang="en-US" sz="2000">
                <a:cs typeface="Times New Roman" panose="02020603050405020304" pitchFamily="18" charset="0"/>
              </a:rPr>
              <a:t>This can create a lot of traffic and confusion, which can increase the risk of accidents</a:t>
            </a:r>
          </a:p>
          <a:p>
            <a:pPr algn="l"/>
            <a:r>
              <a:rPr lang="en-US" sz="2000" b="1" i="0">
                <a:solidFill>
                  <a:srgbClr val="1F1F1F"/>
                </a:solidFill>
                <a:effectLst/>
                <a:latin typeface="Google Sans"/>
              </a:rPr>
              <a:t>Mobile plant operating on uneven surfaces or potentially unstable ground</a:t>
            </a:r>
          </a:p>
          <a:p>
            <a:pPr marL="342900" indent="-342900" algn="l">
              <a:buFont typeface="Arial" panose="020B0604020202020204" pitchFamily="34" charset="0"/>
              <a:buChar char="•"/>
            </a:pPr>
            <a:r>
              <a:rPr lang="en-US" sz="2000">
                <a:cs typeface="Times New Roman" panose="02020603050405020304" pitchFamily="18" charset="0"/>
              </a:rPr>
              <a:t>Mobile plant can be very unstable if it is operating on uneven or unstable ground. This can lead to rollovers or other accidents</a:t>
            </a:r>
          </a:p>
          <a:p>
            <a:pPr algn="l"/>
            <a:r>
              <a:rPr lang="en-US" sz="2000" b="1" i="0">
                <a:solidFill>
                  <a:srgbClr val="1F1F1F"/>
                </a:solidFill>
                <a:effectLst/>
                <a:latin typeface="Google Sans"/>
              </a:rPr>
              <a:t>People using mobile plant in an unsafe manner</a:t>
            </a:r>
          </a:p>
          <a:p>
            <a:pPr marL="342900" indent="-342900" algn="l">
              <a:buFont typeface="Arial" panose="020B0604020202020204" pitchFamily="34" charset="0"/>
              <a:buChar char="•"/>
            </a:pPr>
            <a:r>
              <a:rPr lang="en-US" sz="2000">
                <a:cs typeface="Times New Roman" panose="02020603050405020304" pitchFamily="18" charset="0"/>
              </a:rPr>
              <a:t>This includes exceeding safe speeds, exceeding load limits, or operating the equipment while under the influence of drugs or alcohol</a:t>
            </a:r>
          </a:p>
        </p:txBody>
      </p:sp>
    </p:spTree>
    <p:extLst>
      <p:ext uri="{BB962C8B-B14F-4D97-AF65-F5344CB8AC3E}">
        <p14:creationId xmlns:p14="http://schemas.microsoft.com/office/powerpoint/2010/main" val="276301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a:t>Topic of the month – Key Messages </a:t>
            </a:r>
            <a:endParaRPr lang="en-NZ"/>
          </a:p>
        </p:txBody>
      </p:sp>
      <p:sp>
        <p:nvSpPr>
          <p:cNvPr id="5" name="Text Placeholder 2">
            <a:extLst>
              <a:ext uri="{FF2B5EF4-FFF2-40B4-BE49-F238E27FC236}">
                <a16:creationId xmlns:a16="http://schemas.microsoft.com/office/drawing/2014/main" id="{65359FA6-7A63-FE2D-385A-3C9DBB4BE56B}"/>
              </a:ext>
            </a:extLst>
          </p:cNvPr>
          <p:cNvSpPr>
            <a:spLocks noGrp="1"/>
          </p:cNvSpPr>
          <p:nvPr>
            <p:ph type="body" sz="quarter" idx="11"/>
          </p:nvPr>
        </p:nvSpPr>
        <p:spPr>
          <a:xfrm>
            <a:off x="626935" y="903890"/>
            <a:ext cx="6643296" cy="5002235"/>
          </a:xfrm>
        </p:spPr>
        <p:txBody>
          <a:bodyPr numCol="1">
            <a:normAutofit/>
          </a:bodyPr>
          <a:lstStyle/>
          <a:p>
            <a:endParaRPr lang="en-NZ" b="1"/>
          </a:p>
          <a:p>
            <a:pPr marL="342900" indent="-342900">
              <a:buFont typeface="Arial" panose="020B0604020202020204" pitchFamily="34" charset="0"/>
              <a:buChar char="•"/>
            </a:pPr>
            <a:endParaRPr lang="en-NZ"/>
          </a:p>
          <a:p>
            <a:pPr marL="342900" indent="-342900">
              <a:buFont typeface="Arial" panose="020B0604020202020204" pitchFamily="34" charset="0"/>
              <a:buChar char="•"/>
            </a:pPr>
            <a:endParaRPr lang="en-NZ"/>
          </a:p>
        </p:txBody>
      </p:sp>
      <p:sp>
        <p:nvSpPr>
          <p:cNvPr id="6" name="TextBox 5">
            <a:extLst>
              <a:ext uri="{FF2B5EF4-FFF2-40B4-BE49-F238E27FC236}">
                <a16:creationId xmlns:a16="http://schemas.microsoft.com/office/drawing/2014/main" id="{8E68CA47-6261-41E9-2D29-B927DBE35688}"/>
              </a:ext>
            </a:extLst>
          </p:cNvPr>
          <p:cNvSpPr txBox="1"/>
          <p:nvPr/>
        </p:nvSpPr>
        <p:spPr>
          <a:xfrm>
            <a:off x="378949" y="1125274"/>
            <a:ext cx="4643217" cy="4093428"/>
          </a:xfrm>
          <a:prstGeom prst="rect">
            <a:avLst/>
          </a:prstGeom>
          <a:noFill/>
        </p:spPr>
        <p:txBody>
          <a:bodyPr wrap="square">
            <a:spAutoFit/>
          </a:bodyPr>
          <a:lstStyle/>
          <a:p>
            <a:pPr marL="342900" lvl="0" indent="-342900">
              <a:spcAft>
                <a:spcPts val="600"/>
              </a:spcAft>
              <a:buFont typeface="Arial" panose="020B0604020202020204" pitchFamily="34" charset="0"/>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Be aware of your surroundings and make sure that you have a clear path to move around.</a:t>
            </a:r>
          </a:p>
          <a:p>
            <a:pPr marL="342900" indent="-342900">
              <a:spcAft>
                <a:spcPts val="600"/>
              </a:spcAft>
              <a:buFont typeface="Arial" panose="020B0604020202020204" pitchFamily="34" charset="0"/>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Do not approach mobile plant that is in </a:t>
            </a:r>
            <a:r>
              <a:rPr lang="en-US" sz="2000">
                <a:ea typeface="Calibri" panose="020F0502020204030204" pitchFamily="34" charset="0"/>
                <a:cs typeface="Times New Roman" panose="02020603050405020304" pitchFamily="18" charset="0"/>
              </a:rPr>
              <a:t>operation. </a:t>
            </a:r>
          </a:p>
          <a:p>
            <a:pPr marL="342900" indent="-342900">
              <a:spcAft>
                <a:spcPts val="600"/>
              </a:spcAft>
              <a:buFont typeface="Arial" panose="020B0604020202020204" pitchFamily="34" charset="0"/>
              <a:buChar char="•"/>
            </a:pPr>
            <a:r>
              <a:rPr lang="en-US" sz="2000">
                <a:ea typeface="Calibri" panose="020F0502020204030204" pitchFamily="34" charset="0"/>
                <a:cs typeface="Times New Roman" panose="02020603050405020304" pitchFamily="18" charset="0"/>
              </a:rPr>
              <a:t>Always stay clear of blind spots, and any danger zones (tip zones, swing zones)</a:t>
            </a:r>
          </a:p>
          <a:p>
            <a:pPr marL="342900" lvl="0" indent="-342900">
              <a:spcAft>
                <a:spcPts val="600"/>
              </a:spcAft>
              <a:buFont typeface="Arial" panose="020B0604020202020204" pitchFamily="34" charset="0"/>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If you see something that is unsafe, speak up and let the operator know.</a:t>
            </a:r>
          </a:p>
          <a:p>
            <a:pPr marL="342900" lvl="0" indent="-342900">
              <a:spcAft>
                <a:spcPts val="600"/>
              </a:spcAft>
              <a:buFont typeface="Arial" panose="020B0604020202020204" pitchFamily="34" charset="0"/>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Look out for yourself, your coworkers, and members of the public</a:t>
            </a:r>
          </a:p>
        </p:txBody>
      </p:sp>
      <p:pic>
        <p:nvPicPr>
          <p:cNvPr id="11" name="Picture 6">
            <a:extLst>
              <a:ext uri="{FF2B5EF4-FFF2-40B4-BE49-F238E27FC236}">
                <a16:creationId xmlns:a16="http://schemas.microsoft.com/office/drawing/2014/main" id="{0A3F43C1-7C9E-0D25-1220-E32B945C2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152" y="1007342"/>
            <a:ext cx="6324127" cy="432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3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Hard Hats</a:t>
            </a:r>
          </a:p>
        </p:txBody>
      </p:sp>
      <p:pic>
        <p:nvPicPr>
          <p:cNvPr id="7" name="Picture 6">
            <a:extLst>
              <a:ext uri="{FF2B5EF4-FFF2-40B4-BE49-F238E27FC236}">
                <a16:creationId xmlns:a16="http://schemas.microsoft.com/office/drawing/2014/main" id="{5CCBF86D-8A4F-99CC-9190-D54627224284}"/>
              </a:ext>
            </a:extLst>
          </p:cNvPr>
          <p:cNvPicPr>
            <a:picLocks noChangeAspect="1"/>
          </p:cNvPicPr>
          <p:nvPr/>
        </p:nvPicPr>
        <p:blipFill rotWithShape="1">
          <a:blip r:embed="rId2"/>
          <a:srcRect t="-56" r="-85" b="79229"/>
          <a:stretch/>
        </p:blipFill>
        <p:spPr>
          <a:xfrm>
            <a:off x="902551" y="699022"/>
            <a:ext cx="10385540" cy="1089410"/>
          </a:xfrm>
          <a:prstGeom prst="rect">
            <a:avLst/>
          </a:prstGeom>
        </p:spPr>
      </p:pic>
      <p:pic>
        <p:nvPicPr>
          <p:cNvPr id="4" name="Picture 4" descr="A white helmet with black straps&#10;&#10;Description automatically generated">
            <a:extLst>
              <a:ext uri="{FF2B5EF4-FFF2-40B4-BE49-F238E27FC236}">
                <a16:creationId xmlns:a16="http://schemas.microsoft.com/office/drawing/2014/main" id="{08677BC8-95C9-2D03-E19A-89F2984B4CFE}"/>
              </a:ext>
            </a:extLst>
          </p:cNvPr>
          <p:cNvPicPr>
            <a:picLocks noChangeAspect="1"/>
          </p:cNvPicPr>
          <p:nvPr/>
        </p:nvPicPr>
        <p:blipFill>
          <a:blip r:embed="rId3"/>
          <a:stretch>
            <a:fillRect/>
          </a:stretch>
        </p:blipFill>
        <p:spPr>
          <a:xfrm>
            <a:off x="905642" y="1718273"/>
            <a:ext cx="10380717" cy="3990763"/>
          </a:xfrm>
          <a:prstGeom prst="rect">
            <a:avLst/>
          </a:prstGeom>
        </p:spPr>
      </p:pic>
    </p:spTree>
    <p:extLst>
      <p:ext uri="{BB962C8B-B14F-4D97-AF65-F5344CB8AC3E}">
        <p14:creationId xmlns:p14="http://schemas.microsoft.com/office/powerpoint/2010/main" val="338289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Critical Risk Stats - June</a:t>
            </a:r>
          </a:p>
        </p:txBody>
      </p:sp>
      <p:sp>
        <p:nvSpPr>
          <p:cNvPr id="3" name="Text Placeholder 2"/>
          <p:cNvSpPr>
            <a:spLocks noGrp="1"/>
          </p:cNvSpPr>
          <p:nvPr>
            <p:ph type="body" sz="quarter" idx="11"/>
          </p:nvPr>
        </p:nvSpPr>
        <p:spPr>
          <a:xfrm>
            <a:off x="304801" y="1371600"/>
            <a:ext cx="4645572" cy="4598989"/>
          </a:xfrm>
        </p:spPr>
        <p:txBody>
          <a:bodyPr numCol="1">
            <a:norm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800" b="0" i="0" u="none" strike="noStrike" kern="0" cap="none" spc="0" normalizeH="0" baseline="0" noProof="0">
                <a:ln>
                  <a:noFill/>
                </a:ln>
                <a:solidFill>
                  <a:srgbClr val="005F86"/>
                </a:solidFill>
                <a:effectLst/>
                <a:uLnTx/>
                <a:uFillTx/>
                <a:latin typeface="+mn-lt"/>
                <a:ea typeface="+mn-ea"/>
                <a:cs typeface="+mn-cs"/>
              </a:rPr>
              <a:t>In June there were 80 reported critical risk related incidents, this is a decrease from May  (101) and an increase from June 2022 (</a:t>
            </a:r>
            <a:r>
              <a:rPr lang="en-NZ" sz="1800" kern="0">
                <a:solidFill>
                  <a:srgbClr val="005F86"/>
                </a:solidFill>
              </a:rPr>
              <a:t>27</a:t>
            </a:r>
            <a:r>
              <a:rPr kumimoji="0" lang="en-NZ" sz="1800" b="0" i="0" u="none" strike="noStrike" kern="0" cap="none" spc="0" normalizeH="0" baseline="0" noProof="0">
                <a:ln>
                  <a:noFill/>
                </a:ln>
                <a:solidFill>
                  <a:srgbClr val="005F86"/>
                </a:solidFill>
                <a:effectLst/>
                <a:uLnTx/>
                <a:uFillTx/>
                <a:latin typeface="+mn-lt"/>
                <a:ea typeface="+mn-ea"/>
                <a:cs typeface="+mn-cs"/>
              </a:rPr>
              <a:t>)</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800" b="0" i="0" u="none" strike="noStrike" kern="0" cap="none" spc="0" normalizeH="0" baseline="0" noProof="0">
              <a:ln>
                <a:noFill/>
              </a:ln>
              <a:solidFill>
                <a:srgbClr val="005F86"/>
              </a:solidFill>
              <a:effectLst/>
              <a:uLnTx/>
              <a:uFillTx/>
              <a:latin typeface="+mn-lt"/>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800" b="0" i="0" u="none" strike="noStrike" kern="0" cap="none" spc="0" normalizeH="0" baseline="0" noProof="0">
              <a:ln>
                <a:noFill/>
              </a:ln>
              <a:solidFill>
                <a:srgbClr val="005F86"/>
              </a:solidFill>
              <a:effectLst/>
              <a:uLnTx/>
              <a:uFillTx/>
              <a:latin typeface="+mn-lt"/>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800" b="0" i="0" u="none" strike="noStrike" kern="0" cap="none" spc="0" normalizeH="0" baseline="0" noProof="0">
                <a:ln>
                  <a:noFill/>
                </a:ln>
                <a:solidFill>
                  <a:srgbClr val="005F86"/>
                </a:solidFill>
                <a:effectLst/>
                <a:uLnTx/>
                <a:uFillTx/>
                <a:latin typeface="+mn-lt"/>
                <a:ea typeface="+mn-ea"/>
                <a:cs typeface="+mn-cs"/>
              </a:rPr>
              <a:t>Vehicles/Mobile Plant remains our highest reported critical risk this month with 28 reports, followed by Traffic/Pedestrian Movement at </a:t>
            </a:r>
            <a:r>
              <a:rPr lang="en-NZ" sz="1800" kern="0">
                <a:solidFill>
                  <a:srgbClr val="005F86"/>
                </a:solidFill>
              </a:rPr>
              <a:t>22</a:t>
            </a:r>
            <a:r>
              <a:rPr kumimoji="0" lang="en-NZ" sz="1800" b="0" i="0" u="none" strike="noStrike" kern="0" cap="none" spc="0" normalizeH="0" baseline="0" noProof="0">
                <a:ln>
                  <a:noFill/>
                </a:ln>
                <a:solidFill>
                  <a:srgbClr val="005F86"/>
                </a:solidFill>
                <a:effectLst/>
                <a:uLnTx/>
                <a:uFillTx/>
                <a:latin typeface="+mn-lt"/>
                <a:ea typeface="+mn-ea"/>
                <a:cs typeface="+mn-cs"/>
              </a:rPr>
              <a:t> and Working near/with services at 17.</a:t>
            </a:r>
          </a:p>
          <a:p>
            <a:endParaRPr lang="en-NZ"/>
          </a:p>
        </p:txBody>
      </p:sp>
      <p:graphicFrame>
        <p:nvGraphicFramePr>
          <p:cNvPr id="5" name="Chart 4">
            <a:extLst>
              <a:ext uri="{FF2B5EF4-FFF2-40B4-BE49-F238E27FC236}">
                <a16:creationId xmlns:a16="http://schemas.microsoft.com/office/drawing/2014/main" id="{10F8F201-E215-714D-2BC2-95E7547C97AD}"/>
              </a:ext>
            </a:extLst>
          </p:cNvPr>
          <p:cNvGraphicFramePr>
            <a:graphicFrameLocks/>
          </p:cNvGraphicFramePr>
          <p:nvPr>
            <p:extLst>
              <p:ext uri="{D42A27DB-BD31-4B8C-83A1-F6EECF244321}">
                <p14:modId xmlns:p14="http://schemas.microsoft.com/office/powerpoint/2010/main" val="175682636"/>
              </p:ext>
            </p:extLst>
          </p:nvPr>
        </p:nvGraphicFramePr>
        <p:xfrm>
          <a:off x="5079610" y="701941"/>
          <a:ext cx="6638778" cy="50939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17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C1561-304C-33DC-2673-9EF4CE51B02E}"/>
              </a:ext>
            </a:extLst>
          </p:cNvPr>
          <p:cNvSpPr>
            <a:spLocks noGrp="1"/>
          </p:cNvSpPr>
          <p:nvPr>
            <p:ph sz="quarter" idx="10"/>
          </p:nvPr>
        </p:nvSpPr>
        <p:spPr/>
        <p:txBody>
          <a:bodyPr/>
          <a:lstStyle/>
          <a:p>
            <a:r>
              <a:rPr lang="en-NZ"/>
              <a:t>WorkSafe Updates</a:t>
            </a:r>
          </a:p>
        </p:txBody>
      </p:sp>
      <p:sp>
        <p:nvSpPr>
          <p:cNvPr id="3" name="Text Placeholder 2">
            <a:extLst>
              <a:ext uri="{FF2B5EF4-FFF2-40B4-BE49-F238E27FC236}">
                <a16:creationId xmlns:a16="http://schemas.microsoft.com/office/drawing/2014/main" id="{8E84B933-F0ED-A954-D603-9BC14EEF6F24}"/>
              </a:ext>
            </a:extLst>
          </p:cNvPr>
          <p:cNvSpPr>
            <a:spLocks noGrp="1"/>
          </p:cNvSpPr>
          <p:nvPr>
            <p:ph type="body" sz="quarter" idx="11"/>
          </p:nvPr>
        </p:nvSpPr>
        <p:spPr>
          <a:xfrm>
            <a:off x="424691" y="1302268"/>
            <a:ext cx="8506873" cy="2607259"/>
          </a:xfrm>
        </p:spPr>
        <p:txBody>
          <a:bodyPr numCol="1">
            <a:normAutofit/>
          </a:bodyPr>
          <a:lstStyle/>
          <a:p>
            <a:r>
              <a:rPr lang="en-US" sz="2000" dirty="0">
                <a:solidFill>
                  <a:srgbClr val="0A5075"/>
                </a:solidFill>
                <a:ea typeface="+mn-lt"/>
                <a:cs typeface="+mn-lt"/>
                <a:hlinkClick r:id="rId2"/>
              </a:rPr>
              <a:t>AFFCO sentenced after a completely avoidable death at </a:t>
            </a:r>
            <a:r>
              <a:rPr lang="en-US" sz="2000" dirty="0" err="1">
                <a:solidFill>
                  <a:srgbClr val="0A5075"/>
                </a:solidFill>
                <a:ea typeface="+mn-lt"/>
                <a:cs typeface="+mn-lt"/>
                <a:hlinkClick r:id="rId2"/>
              </a:rPr>
              <a:t>meatworks</a:t>
            </a:r>
            <a:endParaRPr lang="en-US" sz="2000" dirty="0">
              <a:solidFill>
                <a:srgbClr val="0A5075"/>
              </a:solidFill>
              <a:ea typeface="+mn-lt"/>
              <a:cs typeface="+mn-lt"/>
            </a:endParaRPr>
          </a:p>
          <a:p>
            <a:pPr marL="285750" indent="-285750">
              <a:buFont typeface="Arial" panose="020B0604020202020204" pitchFamily="34" charset="0"/>
              <a:buChar char="•"/>
            </a:pPr>
            <a:r>
              <a:rPr lang="en-US" sz="1800" dirty="0">
                <a:solidFill>
                  <a:srgbClr val="0A5075"/>
                </a:solidFill>
                <a:latin typeface="Calibri" panose="020F0502020204030204" pitchFamily="34" charset="0"/>
              </a:rPr>
              <a:t>AFFCO was sentenced following the death of a worker who was crushed by a steel frame full of offal cartons</a:t>
            </a:r>
          </a:p>
          <a:p>
            <a:pPr marL="285750" indent="-285750">
              <a:buFont typeface="Arial" panose="020B0604020202020204" pitchFamily="34" charset="0"/>
              <a:buChar char="•"/>
            </a:pPr>
            <a:r>
              <a:rPr lang="en-US" sz="1800" dirty="0">
                <a:solidFill>
                  <a:srgbClr val="0A5075"/>
                </a:solidFill>
                <a:latin typeface="Calibri" panose="020F0502020204030204" pitchFamily="34" charset="0"/>
              </a:rPr>
              <a:t>The worker was trying to free a jammed carton in a freezer when the frame fell and fatally crushed him</a:t>
            </a:r>
          </a:p>
          <a:p>
            <a:pPr marL="285750" indent="-285750">
              <a:buFont typeface="Arial" panose="020B0604020202020204" pitchFamily="34" charset="0"/>
              <a:buChar char="•"/>
            </a:pPr>
            <a:r>
              <a:rPr lang="en-US" sz="1800" dirty="0">
                <a:solidFill>
                  <a:srgbClr val="0A5075"/>
                </a:solidFill>
                <a:latin typeface="Calibri" panose="020F0502020204030204" pitchFamily="34" charset="0"/>
              </a:rPr>
              <a:t>There were health and safety procedures in place however these weren’t practical</a:t>
            </a:r>
          </a:p>
          <a:p>
            <a:pPr marL="285750" indent="-285750">
              <a:buFont typeface="Arial" panose="020B0604020202020204" pitchFamily="34" charset="0"/>
              <a:buChar char="•"/>
            </a:pPr>
            <a:r>
              <a:rPr lang="en-US" sz="1800" dirty="0">
                <a:solidFill>
                  <a:srgbClr val="0A5075"/>
                </a:solidFill>
                <a:latin typeface="Calibri" panose="020F0502020204030204" pitchFamily="34" charset="0"/>
              </a:rPr>
              <a:t>The freezer was not maintained, and has been decommissioned since due to not meeting modern safety standards</a:t>
            </a:r>
          </a:p>
          <a:p>
            <a:endParaRPr lang="en-US" sz="1800" dirty="0">
              <a:solidFill>
                <a:srgbClr val="0A5075"/>
              </a:solidFill>
              <a:latin typeface="Calibri" panose="020F0502020204030204" pitchFamily="34" charset="0"/>
            </a:endParaRPr>
          </a:p>
          <a:p>
            <a:endParaRPr lang="en-US" sz="1800" dirty="0">
              <a:solidFill>
                <a:srgbClr val="0A5075"/>
              </a:solidFill>
              <a:latin typeface="Calibri" panose="020F0502020204030204" pitchFamily="34" charset="0"/>
            </a:endParaRPr>
          </a:p>
          <a:p>
            <a:pPr marL="285750" indent="-285750">
              <a:buFont typeface="Arial" panose="020B0604020202020204" pitchFamily="34" charset="0"/>
              <a:buChar char="•"/>
            </a:pPr>
            <a:endParaRPr lang="en-NZ" sz="1700" b="1" dirty="0">
              <a:solidFill>
                <a:srgbClr val="0A5075"/>
              </a:solidFill>
            </a:endParaRPr>
          </a:p>
        </p:txBody>
      </p:sp>
      <p:pic>
        <p:nvPicPr>
          <p:cNvPr id="5" name="Picture 4">
            <a:extLst>
              <a:ext uri="{FF2B5EF4-FFF2-40B4-BE49-F238E27FC236}">
                <a16:creationId xmlns:a16="http://schemas.microsoft.com/office/drawing/2014/main" id="{C766E790-F4D6-5BA2-C8F8-66F313AB6488}"/>
              </a:ext>
            </a:extLst>
          </p:cNvPr>
          <p:cNvPicPr>
            <a:picLocks noChangeAspect="1"/>
          </p:cNvPicPr>
          <p:nvPr/>
        </p:nvPicPr>
        <p:blipFill>
          <a:blip r:embed="rId3"/>
          <a:stretch>
            <a:fillRect/>
          </a:stretch>
        </p:blipFill>
        <p:spPr>
          <a:xfrm>
            <a:off x="9069447" y="1713247"/>
            <a:ext cx="1741749" cy="1715753"/>
          </a:xfrm>
          <a:prstGeom prst="rect">
            <a:avLst/>
          </a:prstGeom>
        </p:spPr>
      </p:pic>
    </p:spTree>
    <p:extLst>
      <p:ext uri="{BB962C8B-B14F-4D97-AF65-F5344CB8AC3E}">
        <p14:creationId xmlns:p14="http://schemas.microsoft.com/office/powerpoint/2010/main" val="31614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Contents</a:t>
            </a:r>
          </a:p>
        </p:txBody>
      </p:sp>
      <p:sp>
        <p:nvSpPr>
          <p:cNvPr id="3" name="Text Placeholder 2"/>
          <p:cNvSpPr>
            <a:spLocks noGrp="1"/>
          </p:cNvSpPr>
          <p:nvPr>
            <p:ph type="body" sz="quarter" idx="11"/>
          </p:nvPr>
        </p:nvSpPr>
        <p:spPr/>
        <p:txBody>
          <a:bodyPr numCol="1"/>
          <a:lstStyle/>
          <a:p>
            <a:pPr marL="457200" indent="-457200">
              <a:buAutoNum type="arabicPeriod"/>
            </a:pPr>
            <a:r>
              <a:rPr lang="en-NZ"/>
              <a:t>Noteworthy Incidents</a:t>
            </a:r>
          </a:p>
          <a:p>
            <a:pPr marL="457200" indent="-457200">
              <a:buAutoNum type="arabicPeriod"/>
            </a:pPr>
            <a:r>
              <a:rPr lang="en-NZ"/>
              <a:t>Safety Alert – Te Marua ground collapse</a:t>
            </a:r>
          </a:p>
          <a:p>
            <a:pPr marL="457200" indent="-457200">
              <a:buAutoNum type="arabicPeriod"/>
            </a:pPr>
            <a:r>
              <a:rPr lang="en-NZ"/>
              <a:t>Sharing Something Goods</a:t>
            </a:r>
          </a:p>
          <a:p>
            <a:pPr marL="457200" indent="-457200">
              <a:buAutoNum type="arabicPeriod"/>
            </a:pPr>
            <a:r>
              <a:rPr lang="en-NZ"/>
              <a:t>Topic of the month</a:t>
            </a:r>
          </a:p>
          <a:p>
            <a:pPr marL="457200" indent="-457200">
              <a:buAutoNum type="arabicPeriod"/>
            </a:pPr>
            <a:r>
              <a:rPr lang="en-NZ"/>
              <a:t>Wellbeing</a:t>
            </a:r>
          </a:p>
          <a:p>
            <a:pPr marL="457200" indent="-457200">
              <a:buAutoNum type="arabicPeriod"/>
            </a:pPr>
            <a:r>
              <a:rPr lang="en-NZ"/>
              <a:t>Hardhat update</a:t>
            </a:r>
          </a:p>
          <a:p>
            <a:pPr marL="457200" indent="-457200">
              <a:buAutoNum type="arabicPeriod"/>
            </a:pPr>
            <a:r>
              <a:rPr lang="en-NZ"/>
              <a:t>Critical Risk Stats</a:t>
            </a:r>
          </a:p>
          <a:p>
            <a:pPr marL="457200" indent="-457200">
              <a:buAutoNum type="arabicPeriod"/>
            </a:pPr>
            <a:r>
              <a:rPr lang="en-NZ"/>
              <a:t>WorkSafe updates</a:t>
            </a:r>
          </a:p>
        </p:txBody>
      </p:sp>
    </p:spTree>
    <p:extLst>
      <p:ext uri="{BB962C8B-B14F-4D97-AF65-F5344CB8AC3E}">
        <p14:creationId xmlns:p14="http://schemas.microsoft.com/office/powerpoint/2010/main" val="164111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Noteworthy Incidents</a:t>
            </a:r>
          </a:p>
        </p:txBody>
      </p:sp>
      <p:sp>
        <p:nvSpPr>
          <p:cNvPr id="5" name="TextBox 4">
            <a:extLst>
              <a:ext uri="{FF2B5EF4-FFF2-40B4-BE49-F238E27FC236}">
                <a16:creationId xmlns:a16="http://schemas.microsoft.com/office/drawing/2014/main" id="{5496CFF9-75AA-6190-B01C-169773767A64}"/>
              </a:ext>
            </a:extLst>
          </p:cNvPr>
          <p:cNvSpPr txBox="1"/>
          <p:nvPr/>
        </p:nvSpPr>
        <p:spPr>
          <a:xfrm>
            <a:off x="281354" y="938243"/>
            <a:ext cx="5331282" cy="4524315"/>
          </a:xfrm>
          <a:prstGeom prst="rect">
            <a:avLst/>
          </a:prstGeom>
          <a:noFill/>
        </p:spPr>
        <p:txBody>
          <a:bodyPr wrap="square">
            <a:spAutoFit/>
          </a:bodyPr>
          <a:lstStyle/>
          <a:p>
            <a:r>
              <a:rPr lang="en-US"/>
              <a:t>Workers were undertaking work outside of a pump station during a planned shutdown. Workers excavated the site to expose the existing services so the repair work could be undertaken. </a:t>
            </a:r>
          </a:p>
          <a:p>
            <a:r>
              <a:rPr lang="en-US"/>
              <a:t>An existing 150mm diameter waste pipe had to be cut out to allow for a new section to be installed. A worker used a power cut off saw fitted with an abrasive disc to cut through the existing pipe. As the cut was completed, the worker lifted the saw, and the abrasive disc contacted a 240v electrical cable which was near the pipe. </a:t>
            </a:r>
          </a:p>
          <a:p>
            <a:r>
              <a:rPr lang="en-US"/>
              <a:t>The worker was not immediately aware that the cable had been damaged, shortly following the incident the cable started to spark and crackle. The work area was immediately evacuated, and Wellington Electricity Limited (WEL) were notified of the incident</a:t>
            </a:r>
            <a:endParaRPr lang="en-NZ"/>
          </a:p>
        </p:txBody>
      </p:sp>
      <p:pic>
        <p:nvPicPr>
          <p:cNvPr id="7" name="Picture 6">
            <a:extLst>
              <a:ext uri="{FF2B5EF4-FFF2-40B4-BE49-F238E27FC236}">
                <a16:creationId xmlns:a16="http://schemas.microsoft.com/office/drawing/2014/main" id="{5AA429A1-61DF-6854-DF24-329CA1A0F8A1}"/>
              </a:ext>
            </a:extLst>
          </p:cNvPr>
          <p:cNvPicPr>
            <a:picLocks noChangeAspect="1"/>
          </p:cNvPicPr>
          <p:nvPr/>
        </p:nvPicPr>
        <p:blipFill>
          <a:blip r:embed="rId2"/>
          <a:stretch>
            <a:fillRect/>
          </a:stretch>
        </p:blipFill>
        <p:spPr>
          <a:xfrm>
            <a:off x="5612636" y="1125273"/>
            <a:ext cx="5774297" cy="3671809"/>
          </a:xfrm>
          <a:prstGeom prst="rect">
            <a:avLst/>
          </a:prstGeom>
        </p:spPr>
      </p:pic>
    </p:spTree>
    <p:extLst>
      <p:ext uri="{BB962C8B-B14F-4D97-AF65-F5344CB8AC3E}">
        <p14:creationId xmlns:p14="http://schemas.microsoft.com/office/powerpoint/2010/main" val="263894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7325D0-B3C4-CC27-92C7-53AB9101530E}"/>
              </a:ext>
            </a:extLst>
          </p:cNvPr>
          <p:cNvPicPr>
            <a:picLocks noChangeAspect="1"/>
          </p:cNvPicPr>
          <p:nvPr/>
        </p:nvPicPr>
        <p:blipFill>
          <a:blip r:embed="rId2"/>
          <a:stretch>
            <a:fillRect/>
          </a:stretch>
        </p:blipFill>
        <p:spPr>
          <a:xfrm>
            <a:off x="0" y="5489968"/>
            <a:ext cx="12192000" cy="1247949"/>
          </a:xfrm>
          <a:prstGeom prst="rect">
            <a:avLst/>
          </a:prstGeom>
        </p:spPr>
      </p:pic>
      <p:pic>
        <p:nvPicPr>
          <p:cNvPr id="7" name="Picture 6">
            <a:extLst>
              <a:ext uri="{FF2B5EF4-FFF2-40B4-BE49-F238E27FC236}">
                <a16:creationId xmlns:a16="http://schemas.microsoft.com/office/drawing/2014/main" id="{179A59BF-1D3E-440C-28C3-13410186D0DC}"/>
              </a:ext>
            </a:extLst>
          </p:cNvPr>
          <p:cNvPicPr>
            <a:picLocks noChangeAspect="1"/>
          </p:cNvPicPr>
          <p:nvPr/>
        </p:nvPicPr>
        <p:blipFill>
          <a:blip r:embed="rId3"/>
          <a:stretch>
            <a:fillRect/>
          </a:stretch>
        </p:blipFill>
        <p:spPr>
          <a:xfrm>
            <a:off x="2024448" y="-1"/>
            <a:ext cx="8536983" cy="4189445"/>
          </a:xfrm>
          <a:prstGeom prst="rect">
            <a:avLst/>
          </a:prstGeom>
        </p:spPr>
      </p:pic>
      <p:pic>
        <p:nvPicPr>
          <p:cNvPr id="9" name="Picture 8">
            <a:extLst>
              <a:ext uri="{FF2B5EF4-FFF2-40B4-BE49-F238E27FC236}">
                <a16:creationId xmlns:a16="http://schemas.microsoft.com/office/drawing/2014/main" id="{85B3CB90-F3C4-1CDD-15CC-1953652AB4D3}"/>
              </a:ext>
            </a:extLst>
          </p:cNvPr>
          <p:cNvPicPr>
            <a:picLocks noChangeAspect="1"/>
          </p:cNvPicPr>
          <p:nvPr/>
        </p:nvPicPr>
        <p:blipFill rotWithShape="1">
          <a:blip r:embed="rId4"/>
          <a:srcRect r="1036"/>
          <a:stretch/>
        </p:blipFill>
        <p:spPr>
          <a:xfrm>
            <a:off x="2002565" y="4239963"/>
            <a:ext cx="8251774" cy="2497954"/>
          </a:xfrm>
          <a:prstGeom prst="rect">
            <a:avLst/>
          </a:prstGeom>
        </p:spPr>
      </p:pic>
    </p:spTree>
    <p:extLst>
      <p:ext uri="{BB962C8B-B14F-4D97-AF65-F5344CB8AC3E}">
        <p14:creationId xmlns:p14="http://schemas.microsoft.com/office/powerpoint/2010/main" val="341626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Something Goods</a:t>
            </a:r>
          </a:p>
        </p:txBody>
      </p:sp>
      <p:sp>
        <p:nvSpPr>
          <p:cNvPr id="3" name="Text Placeholder 2"/>
          <p:cNvSpPr>
            <a:spLocks noGrp="1"/>
          </p:cNvSpPr>
          <p:nvPr>
            <p:ph type="body" sz="quarter" idx="11"/>
          </p:nvPr>
        </p:nvSpPr>
        <p:spPr>
          <a:xfrm>
            <a:off x="6646484" y="1078019"/>
            <a:ext cx="5612740" cy="4701961"/>
          </a:xfrm>
        </p:spPr>
        <p:txBody>
          <a:bodyPr numCol="1">
            <a:normAutofit/>
          </a:bodyPr>
          <a:lstStyle/>
          <a:p>
            <a:pPr marL="342900" indent="-342900">
              <a:buFont typeface="Arial" panose="020B0604020202020204" pitchFamily="34" charset="0"/>
              <a:buChar char="•"/>
            </a:pPr>
            <a:endParaRPr lang="en-NZ" dirty="0"/>
          </a:p>
          <a:p>
            <a:pPr marL="342900" indent="-342900">
              <a:buFont typeface="Arial" panose="020B0604020202020204" pitchFamily="34" charset="0"/>
              <a:buChar char="•"/>
            </a:pPr>
            <a:endParaRPr lang="en-NZ" dirty="0"/>
          </a:p>
        </p:txBody>
      </p:sp>
      <p:sp>
        <p:nvSpPr>
          <p:cNvPr id="6" name="TextBox 5">
            <a:extLst>
              <a:ext uri="{FF2B5EF4-FFF2-40B4-BE49-F238E27FC236}">
                <a16:creationId xmlns:a16="http://schemas.microsoft.com/office/drawing/2014/main" id="{441B8861-0B93-0CD0-B945-93A10624EE86}"/>
              </a:ext>
            </a:extLst>
          </p:cNvPr>
          <p:cNvSpPr txBox="1"/>
          <p:nvPr/>
        </p:nvSpPr>
        <p:spPr>
          <a:xfrm>
            <a:off x="6798033" y="2787889"/>
            <a:ext cx="5176911" cy="1477328"/>
          </a:xfrm>
          <a:prstGeom prst="rect">
            <a:avLst/>
          </a:prstGeom>
          <a:noFill/>
        </p:spPr>
        <p:txBody>
          <a:bodyPr wrap="square" rtlCol="0">
            <a:spAutoFit/>
          </a:bodyPr>
          <a:lstStyle/>
          <a:p>
            <a:r>
              <a:rPr lang="en-US" dirty="0"/>
              <a:t>Recently a TC observed a moped driver get hit by a bus across the road. They saw a group of people run over to help. The TC identified the immediate need for an ambulance and </a:t>
            </a:r>
            <a:r>
              <a:rPr lang="en-US" dirty="0" err="1"/>
              <a:t>dialled</a:t>
            </a:r>
            <a:r>
              <a:rPr lang="en-US" dirty="0"/>
              <a:t> 111 while others were helping the injured moped driver.</a:t>
            </a:r>
          </a:p>
        </p:txBody>
      </p:sp>
      <p:sp>
        <p:nvSpPr>
          <p:cNvPr id="7" name="TextBox 6">
            <a:extLst>
              <a:ext uri="{FF2B5EF4-FFF2-40B4-BE49-F238E27FC236}">
                <a16:creationId xmlns:a16="http://schemas.microsoft.com/office/drawing/2014/main" id="{A95D7778-6C4F-8B19-CC09-26E836CC9EEA}"/>
              </a:ext>
            </a:extLst>
          </p:cNvPr>
          <p:cNvSpPr txBox="1"/>
          <p:nvPr/>
        </p:nvSpPr>
        <p:spPr>
          <a:xfrm>
            <a:off x="460717" y="806798"/>
            <a:ext cx="5884665" cy="1323439"/>
          </a:xfrm>
          <a:prstGeom prst="rect">
            <a:avLst/>
          </a:prstGeom>
          <a:noFill/>
        </p:spPr>
        <p:txBody>
          <a:bodyPr wrap="square">
            <a:spAutoFit/>
          </a:bodyPr>
          <a:lstStyle/>
          <a:p>
            <a:r>
              <a:rPr lang="en-NZ" sz="2000" dirty="0">
                <a:ea typeface="Calibri" panose="020F0502020204030204" pitchFamily="34" charset="0"/>
              </a:rPr>
              <a:t>A s</a:t>
            </a:r>
            <a:r>
              <a:rPr lang="en-NZ" sz="2000" dirty="0">
                <a:effectLst/>
                <a:latin typeface="Calibri" panose="020F0502020204030204" pitchFamily="34" charset="0"/>
                <a:ea typeface="Calibri" panose="020F0502020204030204" pitchFamily="34" charset="0"/>
              </a:rPr>
              <a:t>afety improvement for the team at Te Marua, a reservoir hatch lid was installed so operators can now open the small lid on the hatch door to do sampling and testing without the risk of falling into the reservoir.</a:t>
            </a:r>
          </a:p>
        </p:txBody>
      </p:sp>
      <p:pic>
        <p:nvPicPr>
          <p:cNvPr id="17" name="Picture 16" descr="A manhole cover with a metal grid&#10;&#10;Description automatically generated">
            <a:extLst>
              <a:ext uri="{FF2B5EF4-FFF2-40B4-BE49-F238E27FC236}">
                <a16:creationId xmlns:a16="http://schemas.microsoft.com/office/drawing/2014/main" id="{3642081A-82A3-EFBA-B5D7-DA0D4ED938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49" y="2119451"/>
            <a:ext cx="2843558" cy="3791411"/>
          </a:xfrm>
          <a:prstGeom prst="rect">
            <a:avLst/>
          </a:prstGeom>
        </p:spPr>
      </p:pic>
      <p:pic>
        <p:nvPicPr>
          <p:cNvPr id="23" name="Picture 22" descr="A person holding a metal grate&#10;&#10;Description automatically generated">
            <a:extLst>
              <a:ext uri="{FF2B5EF4-FFF2-40B4-BE49-F238E27FC236}">
                <a16:creationId xmlns:a16="http://schemas.microsoft.com/office/drawing/2014/main" id="{62064338-8E0A-D799-F6E1-764EEEB50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1824" y="2115972"/>
            <a:ext cx="2843558" cy="3791411"/>
          </a:xfrm>
          <a:prstGeom prst="rect">
            <a:avLst/>
          </a:prstGeom>
        </p:spPr>
      </p:pic>
    </p:spTree>
    <p:extLst>
      <p:ext uri="{BB962C8B-B14F-4D97-AF65-F5344CB8AC3E}">
        <p14:creationId xmlns:p14="http://schemas.microsoft.com/office/powerpoint/2010/main" val="1638314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26846A21-7239-41E2-9D63-EEBE345039D2}"/>
              </a:ext>
            </a:extLst>
          </p:cNvPr>
          <p:cNvSpPr txBox="1">
            <a:spLocks/>
          </p:cNvSpPr>
          <p:nvPr/>
        </p:nvSpPr>
        <p:spPr>
          <a:xfrm>
            <a:off x="99207" y="2905935"/>
            <a:ext cx="4562475" cy="197555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57189">
              <a:buNone/>
            </a:pPr>
            <a:r>
              <a:rPr lang="en-US" b="1">
                <a:solidFill>
                  <a:srgbClr val="00B0B9"/>
                </a:solidFill>
                <a:latin typeface="Calibri" panose="020F0502020204030204" pitchFamily="34" charset="0"/>
                <a:ea typeface="MS Mincho" panose="02020609040205080304" pitchFamily="49" charset="-128"/>
                <a:cs typeface="Calibri" panose="020F0502020204030204" pitchFamily="34" charset="0"/>
              </a:rPr>
              <a:t>Topic of the month</a:t>
            </a:r>
          </a:p>
          <a:p>
            <a:pPr marL="0" indent="0" algn="ctr" defTabSz="457189">
              <a:buNone/>
            </a:pPr>
            <a:r>
              <a:rPr lang="en-US" sz="4400" b="1">
                <a:solidFill>
                  <a:srgbClr val="00B0B9"/>
                </a:solidFill>
                <a:latin typeface="Calibri" panose="020F0502020204030204" pitchFamily="34" charset="0"/>
                <a:ea typeface="MS Mincho" panose="02020609040205080304" pitchFamily="49" charset="-128"/>
                <a:cs typeface="Calibri" panose="020F0502020204030204" pitchFamily="34" charset="0"/>
              </a:rPr>
              <a:t>Mobile Plant and Equipment</a:t>
            </a:r>
          </a:p>
        </p:txBody>
      </p:sp>
    </p:spTree>
    <p:extLst>
      <p:ext uri="{BB962C8B-B14F-4D97-AF65-F5344CB8AC3E}">
        <p14:creationId xmlns:p14="http://schemas.microsoft.com/office/powerpoint/2010/main" val="215236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a:t>Topic of the month – Mobile Plant and Equipment</a:t>
            </a:r>
            <a:endParaRPr lang="en-NZ"/>
          </a:p>
        </p:txBody>
      </p:sp>
      <p:sp>
        <p:nvSpPr>
          <p:cNvPr id="5" name="Text Placeholder 2">
            <a:extLst>
              <a:ext uri="{FF2B5EF4-FFF2-40B4-BE49-F238E27FC236}">
                <a16:creationId xmlns:a16="http://schemas.microsoft.com/office/drawing/2014/main" id="{65359FA6-7A63-FE2D-385A-3C9DBB4BE56B}"/>
              </a:ext>
            </a:extLst>
          </p:cNvPr>
          <p:cNvSpPr>
            <a:spLocks noGrp="1"/>
          </p:cNvSpPr>
          <p:nvPr>
            <p:ph type="body" sz="quarter" idx="11"/>
          </p:nvPr>
        </p:nvSpPr>
        <p:spPr>
          <a:xfrm>
            <a:off x="626933" y="927882"/>
            <a:ext cx="6643296" cy="5002235"/>
          </a:xfrm>
        </p:spPr>
        <p:txBody>
          <a:bodyPr numCol="1">
            <a:normAutofit/>
          </a:bodyPr>
          <a:lstStyle/>
          <a:p>
            <a:endParaRPr lang="en-NZ" b="1"/>
          </a:p>
          <a:p>
            <a:pPr marL="342900" indent="-342900">
              <a:buFont typeface="Arial" panose="020B0604020202020204" pitchFamily="34" charset="0"/>
              <a:buChar char="•"/>
            </a:pPr>
            <a:endParaRPr lang="en-NZ"/>
          </a:p>
          <a:p>
            <a:pPr marL="342900" indent="-342900">
              <a:buFont typeface="Arial" panose="020B0604020202020204" pitchFamily="34" charset="0"/>
              <a:buChar char="•"/>
            </a:pPr>
            <a:endParaRPr lang="en-NZ"/>
          </a:p>
        </p:txBody>
      </p:sp>
      <p:sp>
        <p:nvSpPr>
          <p:cNvPr id="4" name="TextBox 3">
            <a:extLst>
              <a:ext uri="{FF2B5EF4-FFF2-40B4-BE49-F238E27FC236}">
                <a16:creationId xmlns:a16="http://schemas.microsoft.com/office/drawing/2014/main" id="{3D8DE338-7FE0-09ED-B673-1BE58191EA17}"/>
              </a:ext>
            </a:extLst>
          </p:cNvPr>
          <p:cNvSpPr txBox="1"/>
          <p:nvPr/>
        </p:nvSpPr>
        <p:spPr>
          <a:xfrm>
            <a:off x="626932" y="1066711"/>
            <a:ext cx="10177055" cy="1384995"/>
          </a:xfrm>
          <a:prstGeom prst="rect">
            <a:avLst/>
          </a:prstGeom>
          <a:noFill/>
        </p:spPr>
        <p:txBody>
          <a:bodyPr wrap="square">
            <a:spAutoFit/>
          </a:bodyPr>
          <a:lstStyle/>
          <a:p>
            <a:pPr algn="just">
              <a:spcBef>
                <a:spcPts val="1000"/>
              </a:spcBef>
              <a:spcAft>
                <a:spcPts val="1000"/>
              </a:spcAft>
            </a:pPr>
            <a:r>
              <a:rPr lang="en-US" sz="2800"/>
              <a:t>In the last 12 months, there have been over 250 reports of incidents involving Mobile Plant and Equipment, making it our </a:t>
            </a:r>
            <a:r>
              <a:rPr lang="en-US" sz="2800" b="1"/>
              <a:t>highest reported critical risk</a:t>
            </a:r>
            <a:r>
              <a:rPr lang="en-US" sz="2800"/>
              <a:t>.</a:t>
            </a:r>
            <a:endParaRPr lang="en-NZ" sz="2800"/>
          </a:p>
        </p:txBody>
      </p:sp>
      <p:sp>
        <p:nvSpPr>
          <p:cNvPr id="11" name="TextBox 10">
            <a:extLst>
              <a:ext uri="{FF2B5EF4-FFF2-40B4-BE49-F238E27FC236}">
                <a16:creationId xmlns:a16="http://schemas.microsoft.com/office/drawing/2014/main" id="{05EAFD31-F09F-3EF0-1E81-ED733AA3766F}"/>
              </a:ext>
            </a:extLst>
          </p:cNvPr>
          <p:cNvSpPr txBox="1"/>
          <p:nvPr/>
        </p:nvSpPr>
        <p:spPr>
          <a:xfrm>
            <a:off x="375016" y="3282970"/>
            <a:ext cx="4886301" cy="1815882"/>
          </a:xfrm>
          <a:prstGeom prst="rect">
            <a:avLst/>
          </a:prstGeom>
          <a:noFill/>
        </p:spPr>
        <p:txBody>
          <a:bodyPr wrap="square">
            <a:spAutoFit/>
          </a:bodyPr>
          <a:lstStyle/>
          <a:p>
            <a:pPr algn="ctr">
              <a:spcBef>
                <a:spcPts val="1000"/>
              </a:spcBef>
              <a:spcAft>
                <a:spcPts val="1000"/>
              </a:spcAft>
            </a:pPr>
            <a:r>
              <a:rPr lang="en-NZ" sz="2800"/>
              <a:t>Incidents involving Mobile Plant and equipment can result in </a:t>
            </a:r>
            <a:r>
              <a:rPr lang="en-NZ"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serious injury, damage, or death. </a:t>
            </a:r>
          </a:p>
        </p:txBody>
      </p:sp>
      <p:pic>
        <p:nvPicPr>
          <p:cNvPr id="12" name="Picture 2">
            <a:extLst>
              <a:ext uri="{FF2B5EF4-FFF2-40B4-BE49-F238E27FC236}">
                <a16:creationId xmlns:a16="http://schemas.microsoft.com/office/drawing/2014/main" id="{8B8D8668-6CEF-0EA5-3B1B-8A80D9846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625" y="2289043"/>
            <a:ext cx="2517831" cy="35022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C8ABB66-C880-64B4-7FF1-171C8DEF12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77133" y="2289043"/>
            <a:ext cx="3492597" cy="3502246"/>
          </a:xfrm>
          <a:prstGeom prst="rect">
            <a:avLst/>
          </a:prstGeom>
        </p:spPr>
      </p:pic>
      <p:pic>
        <p:nvPicPr>
          <p:cNvPr id="17" name="Picture 16">
            <a:extLst>
              <a:ext uri="{FF2B5EF4-FFF2-40B4-BE49-F238E27FC236}">
                <a16:creationId xmlns:a16="http://schemas.microsoft.com/office/drawing/2014/main" id="{B36CE39C-C86E-D292-A2D5-D4A57D9C7C34}"/>
              </a:ext>
            </a:extLst>
          </p:cNvPr>
          <p:cNvPicPr>
            <a:picLocks noChangeAspect="1"/>
          </p:cNvPicPr>
          <p:nvPr/>
        </p:nvPicPr>
        <p:blipFill rotWithShape="1">
          <a:blip r:embed="rId5"/>
          <a:srcRect l="-1" r="-3370" b="51327"/>
          <a:stretch/>
        </p:blipFill>
        <p:spPr>
          <a:xfrm rot="20550089">
            <a:off x="7442119" y="4384039"/>
            <a:ext cx="272851" cy="506075"/>
          </a:xfrm>
          <a:prstGeom prst="rect">
            <a:avLst/>
          </a:prstGeom>
        </p:spPr>
      </p:pic>
    </p:spTree>
    <p:extLst>
      <p:ext uri="{BB962C8B-B14F-4D97-AF65-F5344CB8AC3E}">
        <p14:creationId xmlns:p14="http://schemas.microsoft.com/office/powerpoint/2010/main" val="222409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3EB8-E72C-427B-BAAC-C413A0861445}"/>
              </a:ext>
            </a:extLst>
          </p:cNvPr>
          <p:cNvSpPr>
            <a:spLocks noGrp="1"/>
          </p:cNvSpPr>
          <p:nvPr>
            <p:ph sz="quarter" idx="10"/>
          </p:nvPr>
        </p:nvSpPr>
        <p:spPr>
          <a:xfrm>
            <a:off x="626935" y="278608"/>
            <a:ext cx="10928007" cy="846667"/>
          </a:xfrm>
        </p:spPr>
        <p:txBody>
          <a:bodyPr/>
          <a:lstStyle>
            <a:defPPr>
              <a:defRPr lang="en-US"/>
            </a:defPPr>
            <a:lvl1pPr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3429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6858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0287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3716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457189">
              <a:spcBef>
                <a:spcPct val="20000"/>
              </a:spcBef>
              <a:defRPr/>
            </a:pPr>
            <a:r>
              <a:rPr lang="en-NZ">
                <a:solidFill>
                  <a:srgbClr val="00B0B9"/>
                </a:solidFill>
                <a:latin typeface="Calibri"/>
                <a:cs typeface="Calibri"/>
              </a:rPr>
              <a:t>Danger Zones and Blind Spots</a:t>
            </a:r>
          </a:p>
        </p:txBody>
      </p:sp>
      <p:pic>
        <p:nvPicPr>
          <p:cNvPr id="4" name="Online Media 3" title="GJMPCRG">
            <a:hlinkClick r:id="" action="ppaction://media"/>
            <a:extLst>
              <a:ext uri="{FF2B5EF4-FFF2-40B4-BE49-F238E27FC236}">
                <a16:creationId xmlns:a16="http://schemas.microsoft.com/office/drawing/2014/main" id="{187A14C1-156B-4A4E-876E-DF1CCA0896EB}"/>
              </a:ext>
            </a:extLst>
          </p:cNvPr>
          <p:cNvPicPr>
            <a:picLocks noRot="1" noChangeAspect="1"/>
          </p:cNvPicPr>
          <p:nvPr>
            <a:videoFile r:link="rId1"/>
          </p:nvPr>
        </p:nvPicPr>
        <p:blipFill>
          <a:blip r:embed="rId3"/>
          <a:stretch>
            <a:fillRect/>
          </a:stretch>
        </p:blipFill>
        <p:spPr>
          <a:xfrm>
            <a:off x="0" y="2535"/>
            <a:ext cx="12192000" cy="6888479"/>
          </a:xfrm>
          <a:prstGeom prst="rect">
            <a:avLst/>
          </a:prstGeom>
        </p:spPr>
      </p:pic>
    </p:spTree>
    <p:extLst>
      <p:ext uri="{BB962C8B-B14F-4D97-AF65-F5344CB8AC3E}">
        <p14:creationId xmlns:p14="http://schemas.microsoft.com/office/powerpoint/2010/main" val="46654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3EB8-E72C-427B-BAAC-C413A0861445}"/>
              </a:ext>
            </a:extLst>
          </p:cNvPr>
          <p:cNvSpPr>
            <a:spLocks noGrp="1"/>
          </p:cNvSpPr>
          <p:nvPr>
            <p:ph sz="quarter" idx="10"/>
          </p:nvPr>
        </p:nvSpPr>
        <p:spPr>
          <a:xfrm>
            <a:off x="626935" y="278608"/>
            <a:ext cx="10928007" cy="846667"/>
          </a:xfrm>
        </p:spPr>
        <p:txBody>
          <a:bodyPr/>
          <a:lstStyle>
            <a:defPPr>
              <a:defRPr lang="en-US"/>
            </a:defPPr>
            <a:lvl1pPr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3429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6858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0287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3716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457189">
              <a:spcBef>
                <a:spcPct val="20000"/>
              </a:spcBef>
              <a:defRPr/>
            </a:pPr>
            <a:r>
              <a:rPr lang="en-NZ">
                <a:solidFill>
                  <a:srgbClr val="00B0B9"/>
                </a:solidFill>
                <a:latin typeface="Calibri"/>
                <a:cs typeface="Calibri"/>
              </a:rPr>
              <a:t>Topic of the month – Mobile Plant and Equipment</a:t>
            </a:r>
          </a:p>
        </p:txBody>
      </p:sp>
      <p:sp>
        <p:nvSpPr>
          <p:cNvPr id="3" name="Text Placeholder 2">
            <a:extLst>
              <a:ext uri="{FF2B5EF4-FFF2-40B4-BE49-F238E27FC236}">
                <a16:creationId xmlns:a16="http://schemas.microsoft.com/office/drawing/2014/main" id="{B62E643D-D40F-4E4F-81ED-8396BAA22EA7}"/>
              </a:ext>
            </a:extLst>
          </p:cNvPr>
          <p:cNvSpPr>
            <a:spLocks noGrp="1"/>
          </p:cNvSpPr>
          <p:nvPr>
            <p:ph type="body" sz="quarter" idx="11"/>
          </p:nvPr>
        </p:nvSpPr>
        <p:spPr>
          <a:xfrm>
            <a:off x="5309501" y="815926"/>
            <a:ext cx="6588592" cy="3052689"/>
          </a:xfrm>
        </p:spPr>
        <p:txBody>
          <a:bodyPr numCol="1">
            <a:normAutofit/>
          </a:bodyPr>
          <a:lstStyle>
            <a:defPPr>
              <a:defRPr lang="en-US"/>
            </a:defPPr>
            <a:lvl1pPr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3429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6858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0287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3716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r>
              <a:rPr lang="en-NZ" sz="3200" b="1" kern="0">
                <a:solidFill>
                  <a:srgbClr val="FF0000"/>
                </a:solidFill>
                <a:latin typeface="+mn-lt"/>
                <a:cs typeface="+mn-cs"/>
              </a:rPr>
              <a:t>Keep Clear of the Gear</a:t>
            </a:r>
          </a:p>
          <a:p>
            <a:pPr marL="380990" indent="-380990">
              <a:buFont typeface="Arial" panose="020B0604020202020204" pitchFamily="34" charset="0"/>
              <a:buChar char="•"/>
            </a:pPr>
            <a:r>
              <a:rPr lang="en-NZ"/>
              <a:t>People will always come off second best vs. machinery</a:t>
            </a:r>
          </a:p>
          <a:p>
            <a:pPr marL="380990" indent="-380990">
              <a:buFont typeface="Arial" panose="020B0604020202020204" pitchFamily="34" charset="0"/>
              <a:buChar char="•"/>
            </a:pPr>
            <a:r>
              <a:rPr lang="en-NZ" kern="0">
                <a:solidFill>
                  <a:srgbClr val="0A5075"/>
                </a:solidFill>
                <a:latin typeface="+mn-lt"/>
                <a:cs typeface="+mn-cs"/>
              </a:rPr>
              <a:t>Always work where the operator can see you </a:t>
            </a:r>
          </a:p>
          <a:p>
            <a:pPr marL="380990" indent="-380990">
              <a:buFont typeface="Arial" panose="020B0604020202020204" pitchFamily="34" charset="0"/>
              <a:buChar char="•"/>
            </a:pPr>
            <a:r>
              <a:rPr lang="en-NZ" kern="0">
                <a:solidFill>
                  <a:srgbClr val="0A5075"/>
                </a:solidFill>
                <a:latin typeface="+mn-lt"/>
                <a:cs typeface="+mn-cs"/>
              </a:rPr>
              <a:t>Stop work if you see someone enter a  Blind Spot, or Danger Zone</a:t>
            </a:r>
          </a:p>
          <a:p>
            <a:pPr marL="380990" indent="-380990">
              <a:buFont typeface="Arial" panose="020B0604020202020204" pitchFamily="34" charset="0"/>
              <a:buChar char="•"/>
            </a:pPr>
            <a:r>
              <a:rPr lang="en-US"/>
              <a:t>Get the operators attention – make eye-contact</a:t>
            </a:r>
          </a:p>
          <a:p>
            <a:endParaRPr lang="en-NZ" kern="0">
              <a:solidFill>
                <a:srgbClr val="0A5075"/>
              </a:solidFill>
              <a:latin typeface="+mn-lt"/>
              <a:cs typeface="+mn-cs"/>
            </a:endParaRPr>
          </a:p>
          <a:p>
            <a:endParaRPr lang="en-NZ" kern="0">
              <a:solidFill>
                <a:srgbClr val="0A5075"/>
              </a:solidFill>
              <a:latin typeface="+mn-lt"/>
              <a:cs typeface="+mn-cs"/>
            </a:endParaRPr>
          </a:p>
          <a:p>
            <a:endParaRPr lang="en-NZ" kern="0">
              <a:solidFill>
                <a:srgbClr val="0A5075"/>
              </a:solidFill>
              <a:latin typeface="+mn-lt"/>
              <a:cs typeface="+mn-cs"/>
            </a:endParaRPr>
          </a:p>
          <a:p>
            <a:endParaRPr lang="en-NZ" kern="0">
              <a:solidFill>
                <a:srgbClr val="0A5075"/>
              </a:solidFill>
              <a:latin typeface="+mn-lt"/>
              <a:cs typeface="+mn-cs"/>
            </a:endParaRPr>
          </a:p>
          <a:p>
            <a:endParaRPr lang="en-NZ"/>
          </a:p>
        </p:txBody>
      </p:sp>
      <p:pic>
        <p:nvPicPr>
          <p:cNvPr id="5" name="Picture 4">
            <a:extLst>
              <a:ext uri="{FF2B5EF4-FFF2-40B4-BE49-F238E27FC236}">
                <a16:creationId xmlns:a16="http://schemas.microsoft.com/office/drawing/2014/main" id="{84F8532E-6912-4A34-839F-F02EA5EFF9E4}"/>
              </a:ext>
            </a:extLst>
          </p:cNvPr>
          <p:cNvPicPr>
            <a:picLocks noChangeAspect="1"/>
          </p:cNvPicPr>
          <p:nvPr/>
        </p:nvPicPr>
        <p:blipFill>
          <a:blip r:embed="rId2"/>
          <a:stretch>
            <a:fillRect/>
          </a:stretch>
        </p:blipFill>
        <p:spPr>
          <a:xfrm>
            <a:off x="637060" y="997769"/>
            <a:ext cx="1972745" cy="2056396"/>
          </a:xfrm>
          <a:prstGeom prst="rect">
            <a:avLst/>
          </a:prstGeom>
        </p:spPr>
      </p:pic>
      <p:pic>
        <p:nvPicPr>
          <p:cNvPr id="7" name="Picture 6">
            <a:extLst>
              <a:ext uri="{FF2B5EF4-FFF2-40B4-BE49-F238E27FC236}">
                <a16:creationId xmlns:a16="http://schemas.microsoft.com/office/drawing/2014/main" id="{A436C5E8-8407-48F6-AC3E-CA4AEDFE6A15}"/>
              </a:ext>
            </a:extLst>
          </p:cNvPr>
          <p:cNvPicPr>
            <a:picLocks noChangeAspect="1"/>
          </p:cNvPicPr>
          <p:nvPr/>
        </p:nvPicPr>
        <p:blipFill>
          <a:blip r:embed="rId3"/>
          <a:stretch>
            <a:fillRect/>
          </a:stretch>
        </p:blipFill>
        <p:spPr>
          <a:xfrm>
            <a:off x="2609804" y="3366054"/>
            <a:ext cx="2160189" cy="2057324"/>
          </a:xfrm>
          <a:prstGeom prst="rect">
            <a:avLst/>
          </a:prstGeom>
        </p:spPr>
      </p:pic>
      <p:pic>
        <p:nvPicPr>
          <p:cNvPr id="9" name="Picture 8">
            <a:extLst>
              <a:ext uri="{FF2B5EF4-FFF2-40B4-BE49-F238E27FC236}">
                <a16:creationId xmlns:a16="http://schemas.microsoft.com/office/drawing/2014/main" id="{222B394C-8E1B-4AC0-9C5E-50DC6A0DCF28}"/>
              </a:ext>
            </a:extLst>
          </p:cNvPr>
          <p:cNvPicPr>
            <a:picLocks noChangeAspect="1"/>
          </p:cNvPicPr>
          <p:nvPr/>
        </p:nvPicPr>
        <p:blipFill>
          <a:blip r:embed="rId4"/>
          <a:stretch>
            <a:fillRect/>
          </a:stretch>
        </p:blipFill>
        <p:spPr>
          <a:xfrm>
            <a:off x="2623354" y="997769"/>
            <a:ext cx="2329445" cy="2056396"/>
          </a:xfrm>
          <a:prstGeom prst="rect">
            <a:avLst/>
          </a:prstGeom>
        </p:spPr>
      </p:pic>
      <p:pic>
        <p:nvPicPr>
          <p:cNvPr id="11" name="Picture 10">
            <a:extLst>
              <a:ext uri="{FF2B5EF4-FFF2-40B4-BE49-F238E27FC236}">
                <a16:creationId xmlns:a16="http://schemas.microsoft.com/office/drawing/2014/main" id="{A7ACBC82-EA78-42FA-B054-82E81F5C8660}"/>
              </a:ext>
            </a:extLst>
          </p:cNvPr>
          <p:cNvPicPr>
            <a:picLocks noChangeAspect="1"/>
          </p:cNvPicPr>
          <p:nvPr/>
        </p:nvPicPr>
        <p:blipFill>
          <a:blip r:embed="rId5"/>
          <a:stretch>
            <a:fillRect/>
          </a:stretch>
        </p:blipFill>
        <p:spPr>
          <a:xfrm>
            <a:off x="293907" y="3366053"/>
            <a:ext cx="2329447" cy="1922267"/>
          </a:xfrm>
          <a:prstGeom prst="rect">
            <a:avLst/>
          </a:prstGeom>
        </p:spPr>
      </p:pic>
      <p:pic>
        <p:nvPicPr>
          <p:cNvPr id="6" name="Picture 5">
            <a:extLst>
              <a:ext uri="{FF2B5EF4-FFF2-40B4-BE49-F238E27FC236}">
                <a16:creationId xmlns:a16="http://schemas.microsoft.com/office/drawing/2014/main" id="{FFC1CA8D-BB3D-578D-52B3-28D433237E14}"/>
              </a:ext>
            </a:extLst>
          </p:cNvPr>
          <p:cNvPicPr>
            <a:picLocks noChangeAspect="1"/>
          </p:cNvPicPr>
          <p:nvPr/>
        </p:nvPicPr>
        <p:blipFill>
          <a:blip r:embed="rId6"/>
          <a:stretch>
            <a:fillRect/>
          </a:stretch>
        </p:blipFill>
        <p:spPr>
          <a:xfrm>
            <a:off x="9291667" y="3769485"/>
            <a:ext cx="2724530" cy="2048161"/>
          </a:xfrm>
          <a:prstGeom prst="rect">
            <a:avLst/>
          </a:prstGeom>
        </p:spPr>
      </p:pic>
      <p:pic>
        <p:nvPicPr>
          <p:cNvPr id="10" name="Picture 9">
            <a:extLst>
              <a:ext uri="{FF2B5EF4-FFF2-40B4-BE49-F238E27FC236}">
                <a16:creationId xmlns:a16="http://schemas.microsoft.com/office/drawing/2014/main" id="{300ED34E-9432-B2E1-A4E3-ACAA0862E13E}"/>
              </a:ext>
            </a:extLst>
          </p:cNvPr>
          <p:cNvPicPr>
            <a:picLocks noChangeAspect="1"/>
          </p:cNvPicPr>
          <p:nvPr/>
        </p:nvPicPr>
        <p:blipFill>
          <a:blip r:embed="rId7"/>
          <a:stretch>
            <a:fillRect/>
          </a:stretch>
        </p:blipFill>
        <p:spPr>
          <a:xfrm>
            <a:off x="5656911" y="3769485"/>
            <a:ext cx="2976233" cy="2048160"/>
          </a:xfrm>
          <a:prstGeom prst="rect">
            <a:avLst/>
          </a:prstGeom>
        </p:spPr>
      </p:pic>
    </p:spTree>
    <p:extLst>
      <p:ext uri="{BB962C8B-B14F-4D97-AF65-F5344CB8AC3E}">
        <p14:creationId xmlns:p14="http://schemas.microsoft.com/office/powerpoint/2010/main" val="3918721128"/>
      </p:ext>
    </p:extLst>
  </p:cSld>
  <p:clrMapOvr>
    <a:masterClrMapping/>
  </p:clrMapOvr>
</p:sld>
</file>

<file path=ppt/theme/theme1.xml><?xml version="1.0" encoding="utf-8"?>
<a:theme xmlns:a="http://schemas.openxmlformats.org/drawingml/2006/main" name="Wellington Water 3">
  <a:themeElements>
    <a:clrScheme name="Custom 1">
      <a:dk1>
        <a:srgbClr val="0A507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tec Moments">
  <a:themeElements>
    <a:clrScheme name="Stantec 1">
      <a:dk1>
        <a:srgbClr val="222222"/>
      </a:dk1>
      <a:lt1>
        <a:sysClr val="window" lastClr="FFFFFF"/>
      </a:lt1>
      <a:dk2>
        <a:srgbClr val="ED7000"/>
      </a:dk2>
      <a:lt2>
        <a:srgbClr val="333333"/>
      </a:lt2>
      <a:accent1>
        <a:srgbClr val="636363"/>
      </a:accent1>
      <a:accent2>
        <a:srgbClr val="A1A1A1"/>
      </a:accent2>
      <a:accent3>
        <a:srgbClr val="D1D1D1"/>
      </a:accent3>
      <a:accent4>
        <a:srgbClr val="007DA3"/>
      </a:accent4>
      <a:accent5>
        <a:srgbClr val="E9C5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106ADA00D68A0B4D90B277FD62A9A40100E8E7E2323E4A9743B6BF000E4275960E" ma:contentTypeVersion="38" ma:contentTypeDescription="Create a new document." ma:contentTypeScope="" ma:versionID="997918ca99f9cb60b8b87f6d1d9fb1c7">
  <xsd:schema xmlns:xsd="http://www.w3.org/2001/XMLSchema" xmlns:xs="http://www.w3.org/2001/XMLSchema" xmlns:p="http://schemas.microsoft.com/office/2006/metadata/properties" xmlns:ns2="4f9c820c-e7e2-444d-97ee-45f2b3485c1d" xmlns:ns3="15ffb055-6eb4-45a1-bc20-bf2ac0d420da" xmlns:ns4="725c79e5-42ce-4aa0-ac78-b6418001f0d2" xmlns:ns5="c91a514c-9034-4fa3-897a-8352025b26ed" xmlns:ns6="cab9f0c5-8a3f-4271-9bc9-990b74768ed0" xmlns:ns7="ddde2884-b7dc-42a3-8ad8-e8b8b55baca5" targetNamespace="http://schemas.microsoft.com/office/2006/metadata/properties" ma:root="true" ma:fieldsID="2b0411b6b925b1d4d7a5a6e19a54c8ca" ns2:_="" ns3:_="" ns4:_="" ns5:_="" ns6:_="" ns7:_="">
    <xsd:import namespace="4f9c820c-e7e2-444d-97ee-45f2b3485c1d"/>
    <xsd:import namespace="15ffb055-6eb4-45a1-bc20-bf2ac0d420da"/>
    <xsd:import namespace="725c79e5-42ce-4aa0-ac78-b6418001f0d2"/>
    <xsd:import namespace="c91a514c-9034-4fa3-897a-8352025b26ed"/>
    <xsd:import namespace="cab9f0c5-8a3f-4271-9bc9-990b74768ed0"/>
    <xsd:import namespace="ddde2884-b7dc-42a3-8ad8-e8b8b55baca5"/>
    <xsd:element name="properties">
      <xsd:complexType>
        <xsd:sequence>
          <xsd:element name="documentManagement">
            <xsd:complexType>
              <xsd:all>
                <xsd:element ref="ns2:DocumentType" minOccurs="0"/>
                <xsd:element ref="ns3:KeyWords" minOccurs="0"/>
                <xsd:element ref="ns2:Narrative" minOccurs="0"/>
                <xsd:element ref="ns3:SecurityClassification" minOccurs="0"/>
                <xsd:element ref="ns2:Subactivity" minOccurs="0"/>
                <xsd:element ref="ns2:Case" minOccurs="0"/>
                <xsd:element ref="ns2:RelatedPeople" minOccurs="0"/>
                <xsd:element ref="ns2:CategoryName" minOccurs="0"/>
                <xsd:element ref="ns2:CategoryValue" minOccurs="0"/>
                <xsd:element ref="ns2:BusinessValue" minOccurs="0"/>
                <xsd:element ref="ns2:FunctionGroup" minOccurs="0"/>
                <xsd:element ref="ns2:Function" minOccurs="0"/>
                <xsd:element ref="ns2:PRAType" minOccurs="0"/>
                <xsd:element ref="ns2:PRADate1" minOccurs="0"/>
                <xsd:element ref="ns2:PRADate2" minOccurs="0"/>
                <xsd:element ref="ns2:PRADate3" minOccurs="0"/>
                <xsd:element ref="ns2:PRADateDisposal" minOccurs="0"/>
                <xsd:element ref="ns2:PRADateTrigger" minOccurs="0"/>
                <xsd:element ref="ns2:PRAText1" minOccurs="0"/>
                <xsd:element ref="ns2:PRAText2" minOccurs="0"/>
                <xsd:element ref="ns2:PRAText3" minOccurs="0"/>
                <xsd:element ref="ns2:PRAText4" minOccurs="0"/>
                <xsd:element ref="ns2:PRAText5" minOccurs="0"/>
                <xsd:element ref="ns2:AggregationStatus" minOccurs="0"/>
                <xsd:element ref="ns2:Project" minOccurs="0"/>
                <xsd:element ref="ns2:Activity" minOccurs="0"/>
                <xsd:element ref="ns4:AggregationNarrative" minOccurs="0"/>
                <xsd:element ref="ns5:Channel" minOccurs="0"/>
                <xsd:element ref="ns5:Team" minOccurs="0"/>
                <xsd:element ref="ns5:Level2" minOccurs="0"/>
                <xsd:element ref="ns5:Level3" minOccurs="0"/>
                <xsd:element ref="ns5:Year" minOccurs="0"/>
                <xsd:element ref="ns3:HarmonieUIHidden" minOccurs="0"/>
                <xsd:element ref="ns6:TaxCatchAll" minOccurs="0"/>
                <xsd:element ref="ns7: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8" nillable="true" ma:displayName="Document Type" ma:format="Dropdown" ma:hidden="true" ma:internalName="DocumentType" ma:readOnly="false">
      <xsd:simpleType>
        <xsd:union memberTypes="dms:Text">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union>
      </xsd:simpleType>
    </xsd:element>
    <xsd:element name="Narrative" ma:index="10" nillable="true" ma:displayName="Narrative" ma:hidden="true" ma:internalName="Narrative" ma:readOnly="false">
      <xsd:simpleType>
        <xsd:restriction base="dms:Note"/>
      </xsd:simpleType>
    </xsd:element>
    <xsd:element name="Subactivity" ma:index="12" nillable="true" ma:displayName="Subactivity" ma:default="" ma:hidden="true" ma:internalName="Subactivity" ma:readOnly="false">
      <xsd:simpleType>
        <xsd:restriction base="dms:Text">
          <xsd:maxLength value="255"/>
        </xsd:restriction>
      </xsd:simpleType>
    </xsd:element>
    <xsd:element name="Case" ma:index="13" nillable="true" ma:displayName="Case" ma:default="NA" ma:hidden="true" ma:internalName="Case" ma:readOnly="false">
      <xsd:simpleType>
        <xsd:restriction base="dms:Text">
          <xsd:maxLength value="255"/>
        </xsd:restriction>
      </xsd:simpleType>
    </xsd:element>
    <xsd:element name="RelatedPeople" ma:index="14"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5" nillable="true" ma:displayName="Category 1" ma:default="NA" ma:hidden="true" ma:internalName="CategoryName" ma:readOnly="false">
      <xsd:simpleType>
        <xsd:restriction base="dms:Text">
          <xsd:maxLength value="255"/>
        </xsd:restriction>
      </xsd:simpleType>
    </xsd:element>
    <xsd:element name="CategoryValue" ma:index="16" nillable="true" ma:displayName="Category 2" ma:default="NA" ma:hidden="true" ma:internalName="CategoryValue" ma:readOnly="false">
      <xsd:simpleType>
        <xsd:restriction base="dms:Text">
          <xsd:maxLength value="255"/>
        </xsd:restriction>
      </xsd:simpleType>
    </xsd:element>
    <xsd:element name="BusinessValue" ma:index="17" nillable="true" ma:displayName="Business Value" ma:hidden="true" ma:internalName="BusinessValue" ma:readOnly="false">
      <xsd:simpleType>
        <xsd:restriction base="dms:Text">
          <xsd:maxLength value="255"/>
        </xsd:restriction>
      </xsd:simpleType>
    </xsd:element>
    <xsd:element name="FunctionGroup" ma:index="18" nillable="true" ma:displayName="Function Group" ma:default="NA" ma:hidden="true" ma:internalName="FunctionGroup" ma:readOnly="false">
      <xsd:simpleType>
        <xsd:restriction base="dms:Text">
          <xsd:maxLength value="255"/>
        </xsd:restriction>
      </xsd:simpleType>
    </xsd:element>
    <xsd:element name="Function" ma:index="19" nillable="true" ma:displayName="Function" ma:default="How we Work" ma:hidden="true" ma:internalName="Function" ma:readOnly="false">
      <xsd:simpleType>
        <xsd:restriction base="dms:Text">
          <xsd:maxLength value="255"/>
        </xsd:restriction>
      </xsd:simpleType>
    </xsd:element>
    <xsd:element name="PRAType" ma:index="20" nillable="true" ma:displayName="PRA Type" ma:default="Doc" ma:hidden="true" ma:indexed="true" ma:internalName="PRAType" ma:readOnly="false">
      <xsd:simpleType>
        <xsd:restriction base="dms:Text">
          <xsd:maxLength value="255"/>
        </xsd:restriction>
      </xsd:simpleType>
    </xsd:element>
    <xsd:element name="PRADate1" ma:index="21" nillable="true" ma:displayName="PRA Date 1" ma:format="DateOnly" ma:hidden="true" ma:internalName="PRADate1" ma:readOnly="false">
      <xsd:simpleType>
        <xsd:restriction base="dms:DateTime"/>
      </xsd:simpleType>
    </xsd:element>
    <xsd:element name="PRADate2" ma:index="22" nillable="true" ma:displayName="PRA Date 2" ma:format="DateOnly" ma:hidden="true" ma:internalName="PRADate2" ma:readOnly="false">
      <xsd:simpleType>
        <xsd:restriction base="dms:DateTime"/>
      </xsd:simpleType>
    </xsd:element>
    <xsd:element name="PRADate3" ma:index="23" nillable="true" ma:displayName="PRA Date 3" ma:format="DateOnly" ma:hidden="true" ma:internalName="PRADate3" ma:readOnly="false">
      <xsd:simpleType>
        <xsd:restriction base="dms:DateTime"/>
      </xsd:simpleType>
    </xsd:element>
    <xsd:element name="PRADateDisposal" ma:index="24" nillable="true" ma:displayName="PRA Date Disposal" ma:format="DateOnly" ma:hidden="true" ma:internalName="PRADateDisposal" ma:readOnly="false">
      <xsd:simpleType>
        <xsd:restriction base="dms:DateTime"/>
      </xsd:simpleType>
    </xsd:element>
    <xsd:element name="PRADateTrigger" ma:index="25" nillable="true" ma:displayName="PRA Date Trigger" ma:format="DateOnly" ma:hidden="true" ma:internalName="PRADateTrigger" ma:readOnly="false">
      <xsd:simpleType>
        <xsd:restriction base="dms:DateTime"/>
      </xsd:simpleType>
    </xsd:element>
    <xsd:element name="PRAText1" ma:index="26" nillable="true" ma:displayName="PRA Text 1" ma:hidden="true" ma:internalName="PRAText1" ma:readOnly="false">
      <xsd:simpleType>
        <xsd:restriction base="dms:Text">
          <xsd:maxLength value="255"/>
        </xsd:restriction>
      </xsd:simpleType>
    </xsd:element>
    <xsd:element name="PRAText2" ma:index="27" nillable="true" ma:displayName="PRA Text 2" ma:hidden="true" ma:internalName="PRAText2" ma:readOnly="false">
      <xsd:simpleType>
        <xsd:restriction base="dms:Text">
          <xsd:maxLength value="255"/>
        </xsd:restriction>
      </xsd:simpleType>
    </xsd:element>
    <xsd:element name="PRAText3" ma:index="28" nillable="true" ma:displayName="PRA Text 3" ma:hidden="true" ma:internalName="PRAText3" ma:readOnly="false">
      <xsd:simpleType>
        <xsd:restriction base="dms:Text">
          <xsd:maxLength value="255"/>
        </xsd:restriction>
      </xsd:simpleType>
    </xsd:element>
    <xsd:element name="PRAText4" ma:index="29" nillable="true" ma:displayName="PRA Text 4" ma:hidden="true" ma:internalName="PRAText4" ma:readOnly="false">
      <xsd:simpleType>
        <xsd:restriction base="dms:Text">
          <xsd:maxLength value="255"/>
        </xsd:restriction>
      </xsd:simpleType>
    </xsd:element>
    <xsd:element name="PRAText5" ma:index="30" nillable="true" ma:displayName="PRA Text 5" ma:hidden="true" ma:internalName="PRAText5" ma:readOnly="false">
      <xsd:simpleType>
        <xsd:restriction base="dms:Text">
          <xsd:maxLength value="255"/>
        </xsd:restriction>
      </xsd:simpleType>
    </xsd:element>
    <xsd:element name="AggregationStatus" ma:index="31"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32" nillable="true" ma:displayName="Project" ma:default="NA" ma:hidden="true" ma:internalName="Project" ma:readOnly="false">
      <xsd:simpleType>
        <xsd:restriction base="dms:Text">
          <xsd:maxLength value="255"/>
        </xsd:restriction>
      </xsd:simpleType>
    </xsd:element>
    <xsd:element name="Activity" ma:index="33" nillable="true" ma:displayName="Activity" ma:default="Health and Safet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9" nillable="true" ma:displayName="Key Words" ma:hidden="true" ma:internalName="KeyWords" ma:readOnly="false">
      <xsd:simpleType>
        <xsd:restriction base="dms:Note"/>
      </xsd:simpleType>
    </xsd:element>
    <xsd:element name="SecurityClassification" ma:index="11"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element name="HarmonieUIHidden" ma:index="40" nillable="true" ma:displayName="HarmonieUIHidden" ma:hidden="true" ma:internalName="HarmonieUIHidd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4"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5" nillable="true" ma:displayName="Channel" ma:default="NA" ma:hidden="true" ma:internalName="Channel" ma:readOnly="false">
      <xsd:simpleType>
        <xsd:restriction base="dms:Text">
          <xsd:maxLength value="255"/>
        </xsd:restriction>
      </xsd:simpleType>
    </xsd:element>
    <xsd:element name="Team" ma:index="36" nillable="true" ma:displayName="Team" ma:default="Health and Safety Team" ma:hidden="true" ma:internalName="Team" ma:readOnly="false">
      <xsd:simpleType>
        <xsd:restriction base="dms:Text">
          <xsd:maxLength value="255"/>
        </xsd:restriction>
      </xsd:simpleType>
    </xsd:element>
    <xsd:element name="Level2" ma:index="37" nillable="true" ma:displayName="Level2" ma:default="NA" ma:hidden="true" ma:internalName="Level2" ma:readOnly="false">
      <xsd:simpleType>
        <xsd:restriction base="dms:Text">
          <xsd:maxLength value="255"/>
        </xsd:restriction>
      </xsd:simpleType>
    </xsd:element>
    <xsd:element name="Level3" ma:index="38" nillable="true" ma:displayName="Level3" ma:hidden="true" ma:internalName="Level3" ma:readOnly="false">
      <xsd:simpleType>
        <xsd:restriction base="dms:Text">
          <xsd:maxLength value="255"/>
        </xsd:restriction>
      </xsd:simpleType>
    </xsd:element>
    <xsd:element name="Year" ma:index="39"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b9f0c5-8a3f-4271-9bc9-990b74768ed0" elementFormDefault="qualified">
    <xsd:import namespace="http://schemas.microsoft.com/office/2006/documentManagement/types"/>
    <xsd:import namespace="http://schemas.microsoft.com/office/infopath/2007/PartnerControls"/>
    <xsd:element name="TaxCatchAll" ma:index="41" nillable="true" ma:displayName="Taxonomy Catch All Column" ma:hidden="true" ma:list="{0c23be9c-6560-424b-a471-297b6f8b331d}" ma:internalName="TaxCatchAll" ma:showField="CatchAllData" ma:web="cab9f0c5-8a3f-4271-9bc9-990b74768e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de2884-b7dc-42a3-8ad8-e8b8b55baca5" elementFormDefault="qualified">
    <xsd:import namespace="http://schemas.microsoft.com/office/2006/documentManagement/types"/>
    <xsd:import namespace="http://schemas.microsoft.com/office/infopath/2007/PartnerControls"/>
    <xsd:element name="lcf76f155ced4ddcb4097134ff3c332f" ma:index="42"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ubactivity xmlns="4f9c820c-e7e2-444d-97ee-45f2b3485c1d" xsi:nil="true"/>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PRAText5 xmlns="4f9c820c-e7e2-444d-97ee-45f2b3485c1d" xsi:nil="true"/>
    <Level2 xmlns="c91a514c-9034-4fa3-897a-8352025b26ed">NA</Level2>
    <Activity xmlns="4f9c820c-e7e2-444d-97ee-45f2b3485c1d">Health and Safety</Activity>
    <AggregationStatus xmlns="4f9c820c-e7e2-444d-97ee-45f2b3485c1d">Normal</AggregationStatus>
    <CategoryValue xmlns="4f9c820c-e7e2-444d-97ee-45f2b3485c1d">NA</CategoryValue>
    <PRADate2 xmlns="4f9c820c-e7e2-444d-97ee-45f2b3485c1d" xsi:nil="true"/>
    <Case xmlns="4f9c820c-e7e2-444d-97ee-45f2b3485c1d">NA</Case>
    <PRAText1 xmlns="4f9c820c-e7e2-444d-97ee-45f2b3485c1d" xsi:nil="true"/>
    <PRAText4 xmlns="4f9c820c-e7e2-444d-97ee-45f2b3485c1d" xsi:nil="true"/>
    <Level3 xmlns="c91a514c-9034-4fa3-897a-8352025b26ed" xsi:nil="true"/>
    <Team xmlns="c91a514c-9034-4fa3-897a-8352025b26ed">Health and Safety Team</Team>
    <Project xmlns="4f9c820c-e7e2-444d-97ee-45f2b3485c1d">NA</Project>
    <FunctionGroup xmlns="4f9c820c-e7e2-444d-97ee-45f2b3485c1d">NA</FunctionGroup>
    <Function xmlns="4f9c820c-e7e2-444d-97ee-45f2b3485c1d">How we Work</Function>
    <TaxCatchAll xmlns="cab9f0c5-8a3f-4271-9bc9-990b74768ed0" xsi:nil="true"/>
    <RelatedPeople xmlns="4f9c820c-e7e2-444d-97ee-45f2b3485c1d">
      <UserInfo>
        <DisplayName/>
        <AccountId xsi:nil="true"/>
        <AccountType/>
      </UserInfo>
    </RelatedPeople>
    <AggregationNarrative xmlns="725c79e5-42ce-4aa0-ac78-b6418001f0d2" xsi:nil="true"/>
    <Channel xmlns="c91a514c-9034-4fa3-897a-8352025b26ed">General</Channel>
    <PRAType xmlns="4f9c820c-e7e2-444d-97ee-45f2b3485c1d">Doc</PRAType>
    <PRADate1 xmlns="4f9c820c-e7e2-444d-97ee-45f2b3485c1d" xsi:nil="true"/>
    <DocumentType xmlns="4f9c820c-e7e2-444d-97ee-45f2b3485c1d" xsi:nil="true"/>
    <PRAText3 xmlns="4f9c820c-e7e2-444d-97ee-45f2b3485c1d" xsi:nil="true"/>
    <lcf76f155ced4ddcb4097134ff3c332f xmlns="ddde2884-b7dc-42a3-8ad8-e8b8b55baca5" xsi:nil="true"/>
    <Year xmlns="c91a514c-9034-4fa3-897a-8352025b26ed">NA</Year>
    <Narrative xmlns="4f9c820c-e7e2-444d-97ee-45f2b3485c1d" xsi:nil="true"/>
    <CategoryName xmlns="4f9c820c-e7e2-444d-97ee-45f2b3485c1d">Health and Safety Monthly Focus</CategoryName>
    <PRADateTrigger xmlns="4f9c820c-e7e2-444d-97ee-45f2b3485c1d" xsi:nil="true"/>
    <PRAText2 xmlns="4f9c820c-e7e2-444d-97ee-45f2b3485c1d" xsi:nil="true"/>
    <HarmonieUIHidden xmlns="15ffb055-6eb4-45a1-bc20-bf2ac0d420da" xsi:nil="true"/>
  </documentManagement>
</p:properties>
</file>

<file path=customXml/itemProps1.xml><?xml version="1.0" encoding="utf-8"?>
<ds:datastoreItem xmlns:ds="http://schemas.openxmlformats.org/officeDocument/2006/customXml" ds:itemID="{5252C067-A03E-438B-965C-B1E34B9265F4}">
  <ds:schemaRefs>
    <ds:schemaRef ds:uri="15ffb055-6eb4-45a1-bc20-bf2ac0d420da"/>
    <ds:schemaRef ds:uri="4f9c820c-e7e2-444d-97ee-45f2b3485c1d"/>
    <ds:schemaRef ds:uri="725c79e5-42ce-4aa0-ac78-b6418001f0d2"/>
    <ds:schemaRef ds:uri="c91a514c-9034-4fa3-897a-8352025b26ed"/>
    <ds:schemaRef ds:uri="cab9f0c5-8a3f-4271-9bc9-990b74768ed0"/>
    <ds:schemaRef ds:uri="ddde2884-b7dc-42a3-8ad8-e8b8b55bac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989706-372E-4F71-B2D7-923C72DEA403}">
  <ds:schemaRefs>
    <ds:schemaRef ds:uri="http://schemas.microsoft.com/office/2006/metadata/longProperties"/>
  </ds:schemaRefs>
</ds:datastoreItem>
</file>

<file path=customXml/itemProps3.xml><?xml version="1.0" encoding="utf-8"?>
<ds:datastoreItem xmlns:ds="http://schemas.openxmlformats.org/officeDocument/2006/customXml" ds:itemID="{E95FB89A-2A72-4A79-9DA1-4437EBD28F2E}">
  <ds:schemaRefs>
    <ds:schemaRef ds:uri="http://schemas.microsoft.com/sharepoint/v3/contenttype/forms"/>
  </ds:schemaRefs>
</ds:datastoreItem>
</file>

<file path=customXml/itemProps4.xml><?xml version="1.0" encoding="utf-8"?>
<ds:datastoreItem xmlns:ds="http://schemas.openxmlformats.org/officeDocument/2006/customXml" ds:itemID="{3FE6954B-2355-4A79-9CF5-99D03C7DF229}">
  <ds:schemaRefs>
    <ds:schemaRef ds:uri="15ffb055-6eb4-45a1-bc20-bf2ac0d420da"/>
    <ds:schemaRef ds:uri="4f9c820c-e7e2-444d-97ee-45f2b3485c1d"/>
    <ds:schemaRef ds:uri="725c79e5-42ce-4aa0-ac78-b6418001f0d2"/>
    <ds:schemaRef ds:uri="c91a514c-9034-4fa3-897a-8352025b26ed"/>
    <ds:schemaRef ds:uri="cab9f0c5-8a3f-4271-9bc9-990b74768ed0"/>
    <ds:schemaRef ds:uri="ddde2884-b7dc-42a3-8ad8-e8b8b55bac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808</Words>
  <Application>Microsoft Office PowerPoint</Application>
  <PresentationFormat>Widescreen</PresentationFormat>
  <Paragraphs>77</Paragraphs>
  <Slides>14</Slides>
  <Notes>3</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Century Gothic</vt:lpstr>
      <vt:lpstr>Google Sans</vt:lpstr>
      <vt:lpstr>Wellington Water 3</vt:lpstr>
      <vt:lpstr>Stantec Moments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 with Nic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 Porteous</dc:creator>
  <cp:lastModifiedBy>Chris Anderson</cp:lastModifiedBy>
  <cp:revision>2</cp:revision>
  <cp:lastPrinted>2019-08-14T22:34:57Z</cp:lastPrinted>
  <dcterms:created xsi:type="dcterms:W3CDTF">2015-03-22T22:23:18Z</dcterms:created>
  <dcterms:modified xsi:type="dcterms:W3CDTF">2023-07-16T21:31:42Z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cordID">
    <vt:lpwstr>346326</vt:lpwstr>
  </property>
  <property fmtid="{D5CDD505-2E9C-101B-9397-08002B2CF9AE}" pid="3" name="_dlc_DocId">
    <vt:lpwstr>ACT82-486127453-52</vt:lpwstr>
  </property>
  <property fmtid="{D5CDD505-2E9C-101B-9397-08002B2CF9AE}" pid="4" name="_dlc_DocIdItemGuid">
    <vt:lpwstr>1f0e613c-7b2f-475c-b638-56ee2ce842d3</vt:lpwstr>
  </property>
  <property fmtid="{D5CDD505-2E9C-101B-9397-08002B2CF9AE}" pid="5" name="_dlc_DocIdUrl">
    <vt:lpwstr>https://woogle.wellingtonwater.co.nz/site/pbac/_layouts/15/DocIdRedir.aspx?ID=ACT82-486127453-52, ACT82-486127453-52</vt:lpwstr>
  </property>
  <property fmtid="{D5CDD505-2E9C-101B-9397-08002B2CF9AE}" pid="6" name="_ModerationStatus">
    <vt:lpwstr>0</vt:lpwstr>
  </property>
  <property fmtid="{D5CDD505-2E9C-101B-9397-08002B2CF9AE}" pid="7" name="ContentTypeId">
    <vt:lpwstr>0x010100106ADA00D68A0B4D90B277FD62A9A40100E8E7E2323E4A9743B6BF000E4275960E</vt:lpwstr>
  </property>
  <property fmtid="{D5CDD505-2E9C-101B-9397-08002B2CF9AE}" pid="8" name="MediaServiceImageTags">
    <vt:lpwstr/>
  </property>
  <property fmtid="{D5CDD505-2E9C-101B-9397-08002B2CF9AE}" pid="9" name="SharedWithUsers">
    <vt:lpwstr>16;#Robert Mackie;#276;#Rachelle Frickleton;#141;#Rachel Goodfellow;#186;#Alisha Paul;#25;#Chris Anderson;#27;#Luke Taylor;#182;#Jono Lowe</vt:lpwstr>
  </property>
</Properties>
</file>