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5"/>
    <p:sldMasterId id="2147484037" r:id="rId6"/>
  </p:sldMasterIdLst>
  <p:notesMasterIdLst>
    <p:notesMasterId r:id="rId20"/>
  </p:notesMasterIdLst>
  <p:handoutMasterIdLst>
    <p:handoutMasterId r:id="rId21"/>
  </p:handoutMasterIdLst>
  <p:sldIdLst>
    <p:sldId id="287" r:id="rId7"/>
    <p:sldId id="289" r:id="rId8"/>
    <p:sldId id="438" r:id="rId9"/>
    <p:sldId id="294" r:id="rId10"/>
    <p:sldId id="440" r:id="rId11"/>
    <p:sldId id="468" r:id="rId12"/>
    <p:sldId id="469" r:id="rId13"/>
    <p:sldId id="470" r:id="rId14"/>
    <p:sldId id="473" r:id="rId15"/>
    <p:sldId id="476" r:id="rId16"/>
    <p:sldId id="437" r:id="rId17"/>
    <p:sldId id="478" r:id="rId18"/>
    <p:sldId id="448" r:id="rId19"/>
  </p:sldIdLst>
  <p:sldSz cx="12192000" cy="6858000"/>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46" userDrawn="1">
          <p15:clr>
            <a:srgbClr val="A4A3A4"/>
          </p15:clr>
        </p15:guide>
        <p15:guide id="2" pos="504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180E0F-90BF-F2FA-5E4E-C7EEAC30ACED}" name="Chris Anderson" initials="CA" userId="S::Chris.Anderson@wellingtonwater.co.nz::623e433d-91ef-4503-9d0a-9d6880e1bd09" providerId="AD"/>
  <p188:author id="{8DE4AD39-E463-C00D-0D6F-47123DA731F4}" name="Alisha Paul" initials="AP" userId="S::alisha.paul@wellingtonwater.co.nz::7b0f6a23-eb07-48fb-85fe-4477e49b03b3" providerId="AD"/>
  <p188:author id="{26C8A3A6-4CCD-5889-997A-3D54AE123282}" name="Rachelle Frickleton" initials="RF" userId="S::rachelle.frickleton@wellingtonwater.co.nz::33d035b6-636f-432c-bcfe-57f5f12ede4d" providerId="AD"/>
  <p188:author id="{2AB260AB-5CA7-7E5F-F02E-AF7036B56F1D}" name="Sophie Jones" initials="SJ" userId="S::Sophie.Jones@wellingtonwater.co.nz::c50bea07-6f49-4579-bcaa-6a76861b199a" providerId="AD"/>
  <p188:author id="{AE8BA6D6-83FA-4A43-3F14-D7555C9868C4}" name="Chris Anderson" initials="CA" userId="S::chris.anderson@wellingtonwater.co.nz::623e433d-91ef-4503-9d0a-9d6880e1bd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075"/>
    <a:srgbClr val="030609"/>
    <a:srgbClr val="00B0B9"/>
    <a:srgbClr val="F01730"/>
    <a:srgbClr val="FFFFFF"/>
    <a:srgbClr val="00B5E2"/>
    <a:srgbClr val="1FD1E9"/>
    <a:srgbClr val="15A3DC"/>
    <a:srgbClr val="E92B3D"/>
    <a:srgbClr val="F8B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8E705A-C147-48A6-A71A-90EC5DE7A4F6}" v="186" dt="2023-12-07T18:50:21.383"/>
    <p1510:client id="{BD7B88D9-A054-4521-99D2-375FE991113F}" v="2" dt="2023-12-07T19:52:00.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guide orient="horz" pos="346"/>
        <p:guide pos="504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Anderson" userId="623e433d-91ef-4503-9d0a-9d6880e1bd09" providerId="ADAL" clId="{9A8E705A-C147-48A6-A71A-90EC5DE7A4F6}"/>
    <pc:docChg chg="undo custSel modSld">
      <pc:chgData name="Chris Anderson" userId="623e433d-91ef-4503-9d0a-9d6880e1bd09" providerId="ADAL" clId="{9A8E705A-C147-48A6-A71A-90EC5DE7A4F6}" dt="2023-12-07T18:50:21.383" v="184" actId="1076"/>
      <pc:docMkLst>
        <pc:docMk/>
      </pc:docMkLst>
      <pc:sldChg chg="addSp modSp mod">
        <pc:chgData name="Chris Anderson" userId="623e433d-91ef-4503-9d0a-9d6880e1bd09" providerId="ADAL" clId="{9A8E705A-C147-48A6-A71A-90EC5DE7A4F6}" dt="2023-12-07T18:36:56.246" v="1" actId="1076"/>
        <pc:sldMkLst>
          <pc:docMk/>
          <pc:sldMk cId="3548827994" sldId="287"/>
        </pc:sldMkLst>
        <pc:picChg chg="add mod">
          <ac:chgData name="Chris Anderson" userId="623e433d-91ef-4503-9d0a-9d6880e1bd09" providerId="ADAL" clId="{9A8E705A-C147-48A6-A71A-90EC5DE7A4F6}" dt="2023-12-07T18:36:56.246" v="1" actId="1076"/>
          <ac:picMkLst>
            <pc:docMk/>
            <pc:sldMk cId="3548827994" sldId="287"/>
            <ac:picMk id="2" creationId="{F157FD9E-1C6D-D3F8-24F6-525264FFE663}"/>
          </ac:picMkLst>
        </pc:picChg>
      </pc:sldChg>
      <pc:sldChg chg="addSp delSp modSp mod">
        <pc:chgData name="Chris Anderson" userId="623e433d-91ef-4503-9d0a-9d6880e1bd09" providerId="ADAL" clId="{9A8E705A-C147-48A6-A71A-90EC5DE7A4F6}" dt="2023-12-07T18:50:21.383" v="184" actId="1076"/>
        <pc:sldMkLst>
          <pc:docMk/>
          <pc:sldMk cId="1641115101" sldId="289"/>
        </pc:sldMkLst>
        <pc:picChg chg="add del mod">
          <ac:chgData name="Chris Anderson" userId="623e433d-91ef-4503-9d0a-9d6880e1bd09" providerId="ADAL" clId="{9A8E705A-C147-48A6-A71A-90EC5DE7A4F6}" dt="2023-12-07T18:50:12.049" v="180" actId="478"/>
          <ac:picMkLst>
            <pc:docMk/>
            <pc:sldMk cId="1641115101" sldId="289"/>
            <ac:picMk id="5" creationId="{716CD330-8A82-4C68-DE79-BEAC4416A135}"/>
          </ac:picMkLst>
        </pc:picChg>
        <pc:picChg chg="add mod">
          <ac:chgData name="Chris Anderson" userId="623e433d-91ef-4503-9d0a-9d6880e1bd09" providerId="ADAL" clId="{9A8E705A-C147-48A6-A71A-90EC5DE7A4F6}" dt="2023-12-07T18:50:13.768" v="182" actId="1076"/>
          <ac:picMkLst>
            <pc:docMk/>
            <pc:sldMk cId="1641115101" sldId="289"/>
            <ac:picMk id="7" creationId="{B49AFADB-76DB-0945-15F5-E4E69DD1892B}"/>
          </ac:picMkLst>
        </pc:picChg>
        <pc:picChg chg="add mod">
          <ac:chgData name="Chris Anderson" userId="623e433d-91ef-4503-9d0a-9d6880e1bd09" providerId="ADAL" clId="{9A8E705A-C147-48A6-A71A-90EC5DE7A4F6}" dt="2023-12-07T18:50:21.383" v="184" actId="1076"/>
          <ac:picMkLst>
            <pc:docMk/>
            <pc:sldMk cId="1641115101" sldId="289"/>
            <ac:picMk id="8" creationId="{9A42D5E2-A832-6124-F3D2-CEB5A0677E78}"/>
          </ac:picMkLst>
        </pc:picChg>
      </pc:sldChg>
      <pc:sldChg chg="addSp delSp modSp mod">
        <pc:chgData name="Chris Anderson" userId="623e433d-91ef-4503-9d0a-9d6880e1bd09" providerId="ADAL" clId="{9A8E705A-C147-48A6-A71A-90EC5DE7A4F6}" dt="2023-12-07T18:42:03.327" v="132" actId="1076"/>
        <pc:sldMkLst>
          <pc:docMk/>
          <pc:sldMk cId="408765783" sldId="469"/>
        </pc:sldMkLst>
        <pc:spChg chg="add mod">
          <ac:chgData name="Chris Anderson" userId="623e433d-91ef-4503-9d0a-9d6880e1bd09" providerId="ADAL" clId="{9A8E705A-C147-48A6-A71A-90EC5DE7A4F6}" dt="2023-12-07T18:42:00.856" v="131" actId="1076"/>
          <ac:spMkLst>
            <pc:docMk/>
            <pc:sldMk cId="408765783" sldId="469"/>
            <ac:spMk id="3" creationId="{EE65F113-348C-177C-17DE-A5A861B4D4E6}"/>
          </ac:spMkLst>
        </pc:spChg>
        <pc:spChg chg="mod">
          <ac:chgData name="Chris Anderson" userId="623e433d-91ef-4503-9d0a-9d6880e1bd09" providerId="ADAL" clId="{9A8E705A-C147-48A6-A71A-90EC5DE7A4F6}" dt="2023-12-07T18:41:53.802" v="130" actId="404"/>
          <ac:spMkLst>
            <pc:docMk/>
            <pc:sldMk cId="408765783" sldId="469"/>
            <ac:spMk id="6" creationId="{D13EC26A-B189-CB7F-94E2-6FAD315841DF}"/>
          </ac:spMkLst>
        </pc:spChg>
        <pc:spChg chg="add del mod">
          <ac:chgData name="Chris Anderson" userId="623e433d-91ef-4503-9d0a-9d6880e1bd09" providerId="ADAL" clId="{9A8E705A-C147-48A6-A71A-90EC5DE7A4F6}" dt="2023-12-07T18:38:57.329" v="116"/>
          <ac:spMkLst>
            <pc:docMk/>
            <pc:sldMk cId="408765783" sldId="469"/>
            <ac:spMk id="7" creationId="{9AB6288B-637A-D5AB-9803-A9DA0805CD24}"/>
          </ac:spMkLst>
        </pc:spChg>
        <pc:picChg chg="add mod">
          <ac:chgData name="Chris Anderson" userId="623e433d-91ef-4503-9d0a-9d6880e1bd09" providerId="ADAL" clId="{9A8E705A-C147-48A6-A71A-90EC5DE7A4F6}" dt="2023-12-07T18:42:00.856" v="131" actId="1076"/>
          <ac:picMkLst>
            <pc:docMk/>
            <pc:sldMk cId="408765783" sldId="469"/>
            <ac:picMk id="5" creationId="{F42E0B07-1286-F776-ABD2-9D75B9AFBECC}"/>
          </ac:picMkLst>
        </pc:picChg>
        <pc:picChg chg="mod">
          <ac:chgData name="Chris Anderson" userId="623e433d-91ef-4503-9d0a-9d6880e1bd09" providerId="ADAL" clId="{9A8E705A-C147-48A6-A71A-90EC5DE7A4F6}" dt="2023-12-07T18:42:03.327" v="132" actId="1076"/>
          <ac:picMkLst>
            <pc:docMk/>
            <pc:sldMk cId="408765783" sldId="469"/>
            <ac:picMk id="1026" creationId="{C66BB66C-42BB-6387-8D51-9A365731522B}"/>
          </ac:picMkLst>
        </pc:picChg>
      </pc:sldChg>
      <pc:sldChg chg="delSp modSp mod">
        <pc:chgData name="Chris Anderson" userId="623e433d-91ef-4503-9d0a-9d6880e1bd09" providerId="ADAL" clId="{9A8E705A-C147-48A6-A71A-90EC5DE7A4F6}" dt="2023-12-07T18:45:19.674" v="178" actId="14100"/>
        <pc:sldMkLst>
          <pc:docMk/>
          <pc:sldMk cId="4218174297" sldId="470"/>
        </pc:sldMkLst>
        <pc:spChg chg="mod">
          <ac:chgData name="Chris Anderson" userId="623e433d-91ef-4503-9d0a-9d6880e1bd09" providerId="ADAL" clId="{9A8E705A-C147-48A6-A71A-90EC5DE7A4F6}" dt="2023-12-07T18:44:01.223" v="164" actId="1036"/>
          <ac:spMkLst>
            <pc:docMk/>
            <pc:sldMk cId="4218174297" sldId="470"/>
            <ac:spMk id="8" creationId="{648CF938-7FB4-7328-BA9B-95C2226C775A}"/>
          </ac:spMkLst>
        </pc:spChg>
        <pc:spChg chg="mod">
          <ac:chgData name="Chris Anderson" userId="623e433d-91ef-4503-9d0a-9d6880e1bd09" providerId="ADAL" clId="{9A8E705A-C147-48A6-A71A-90EC5DE7A4F6}" dt="2023-12-07T18:43:33.714" v="139" actId="14100"/>
          <ac:spMkLst>
            <pc:docMk/>
            <pc:sldMk cId="4218174297" sldId="470"/>
            <ac:spMk id="10" creationId="{F2D23781-621A-4B6D-D760-36FD40E342BF}"/>
          </ac:spMkLst>
        </pc:spChg>
        <pc:picChg chg="mod">
          <ac:chgData name="Chris Anderson" userId="623e433d-91ef-4503-9d0a-9d6880e1bd09" providerId="ADAL" clId="{9A8E705A-C147-48A6-A71A-90EC5DE7A4F6}" dt="2023-12-07T18:45:19.674" v="178" actId="14100"/>
          <ac:picMkLst>
            <pc:docMk/>
            <pc:sldMk cId="4218174297" sldId="470"/>
            <ac:picMk id="2050" creationId="{B31C6381-6F7D-EE10-7CAB-13A2836192F6}"/>
          </ac:picMkLst>
        </pc:picChg>
        <pc:picChg chg="del">
          <ac:chgData name="Chris Anderson" userId="623e433d-91ef-4503-9d0a-9d6880e1bd09" providerId="ADAL" clId="{9A8E705A-C147-48A6-A71A-90EC5DE7A4F6}" dt="2023-12-07T18:43:29.466" v="138" actId="478"/>
          <ac:picMkLst>
            <pc:docMk/>
            <pc:sldMk cId="4218174297" sldId="470"/>
            <ac:picMk id="2052" creationId="{D6D7384C-28F2-AE38-E57B-53ABE4397655}"/>
          </ac:picMkLst>
        </pc:picChg>
        <pc:picChg chg="mod">
          <ac:chgData name="Chris Anderson" userId="623e433d-91ef-4503-9d0a-9d6880e1bd09" providerId="ADAL" clId="{9A8E705A-C147-48A6-A71A-90EC5DE7A4F6}" dt="2023-12-07T18:45:15.683" v="176" actId="14100"/>
          <ac:picMkLst>
            <pc:docMk/>
            <pc:sldMk cId="4218174297" sldId="470"/>
            <ac:picMk id="2054" creationId="{DE76667A-7341-F7D0-2E80-D61B34D1761B}"/>
          </ac:picMkLst>
        </pc:picChg>
        <pc:picChg chg="del">
          <ac:chgData name="Chris Anderson" userId="623e433d-91ef-4503-9d0a-9d6880e1bd09" providerId="ADAL" clId="{9A8E705A-C147-48A6-A71A-90EC5DE7A4F6}" dt="2023-12-07T18:44:07.270" v="167" actId="478"/>
          <ac:picMkLst>
            <pc:docMk/>
            <pc:sldMk cId="4218174297" sldId="470"/>
            <ac:picMk id="2056" creationId="{3F91D9CC-6140-B1AF-457E-05643A0275CF}"/>
          </ac:picMkLst>
        </pc:picChg>
        <pc:picChg chg="del">
          <ac:chgData name="Chris Anderson" userId="623e433d-91ef-4503-9d0a-9d6880e1bd09" providerId="ADAL" clId="{9A8E705A-C147-48A6-A71A-90EC5DE7A4F6}" dt="2023-12-07T18:44:08.217" v="168" actId="478"/>
          <ac:picMkLst>
            <pc:docMk/>
            <pc:sldMk cId="4218174297" sldId="470"/>
            <ac:picMk id="2058" creationId="{AF5CA2B3-F4C6-5498-32B7-6B1103D7FCAA}"/>
          </ac:picMkLst>
        </pc:picChg>
        <pc:picChg chg="mod">
          <ac:chgData name="Chris Anderson" userId="623e433d-91ef-4503-9d0a-9d6880e1bd09" providerId="ADAL" clId="{9A8E705A-C147-48A6-A71A-90EC5DE7A4F6}" dt="2023-12-07T18:45:09.603" v="174" actId="1076"/>
          <ac:picMkLst>
            <pc:docMk/>
            <pc:sldMk cId="4218174297" sldId="470"/>
            <ac:picMk id="3080" creationId="{56653041-B249-536F-E5A4-2302F384FF5A}"/>
          </ac:picMkLst>
        </pc:picChg>
      </pc:sldChg>
    </pc:docChg>
  </pc:docChgLst>
  <pc:docChgLst>
    <pc:chgData name="Sophie Jones" userId="c50bea07-6f49-4579-bcaa-6a76861b199a" providerId="ADAL" clId="{BD7B88D9-A054-4521-99D2-375FE991113F}"/>
    <pc:docChg chg="undo custSel addSld delSld modSld sldOrd">
      <pc:chgData name="Sophie Jones" userId="c50bea07-6f49-4579-bcaa-6a76861b199a" providerId="ADAL" clId="{BD7B88D9-A054-4521-99D2-375FE991113F}" dt="2023-12-07T19:52:21.731" v="3463" actId="478"/>
      <pc:docMkLst>
        <pc:docMk/>
      </pc:docMkLst>
      <pc:sldChg chg="modSp mod">
        <pc:chgData name="Sophie Jones" userId="c50bea07-6f49-4579-bcaa-6a76861b199a" providerId="ADAL" clId="{BD7B88D9-A054-4521-99D2-375FE991113F}" dt="2023-11-27T23:24:10.694" v="2654" actId="20577"/>
        <pc:sldMkLst>
          <pc:docMk/>
          <pc:sldMk cId="3548827994" sldId="287"/>
        </pc:sldMkLst>
        <pc:spChg chg="mod">
          <ac:chgData name="Sophie Jones" userId="c50bea07-6f49-4579-bcaa-6a76861b199a" providerId="ADAL" clId="{BD7B88D9-A054-4521-99D2-375FE991113F}" dt="2023-11-27T23:24:10.694" v="2654" actId="20577"/>
          <ac:spMkLst>
            <pc:docMk/>
            <pc:sldMk cId="3548827994" sldId="287"/>
            <ac:spMk id="4" creationId="{D7678DEF-29A9-4BFB-9E7E-22D1CFD589E6}"/>
          </ac:spMkLst>
        </pc:spChg>
      </pc:sldChg>
      <pc:sldChg chg="modSp mod">
        <pc:chgData name="Sophie Jones" userId="c50bea07-6f49-4579-bcaa-6a76861b199a" providerId="ADAL" clId="{BD7B88D9-A054-4521-99D2-375FE991113F}" dt="2023-11-27T02:54:34.035" v="1972" actId="6549"/>
        <pc:sldMkLst>
          <pc:docMk/>
          <pc:sldMk cId="1641115101" sldId="289"/>
        </pc:sldMkLst>
        <pc:spChg chg="mod">
          <ac:chgData name="Sophie Jones" userId="c50bea07-6f49-4579-bcaa-6a76861b199a" providerId="ADAL" clId="{BD7B88D9-A054-4521-99D2-375FE991113F}" dt="2023-11-27T02:54:34.035" v="1972" actId="6549"/>
          <ac:spMkLst>
            <pc:docMk/>
            <pc:sldMk cId="1641115101" sldId="289"/>
            <ac:spMk id="3" creationId="{00000000-0000-0000-0000-000000000000}"/>
          </ac:spMkLst>
        </pc:spChg>
      </pc:sldChg>
      <pc:sldChg chg="addSp delSp modSp mod">
        <pc:chgData name="Sophie Jones" userId="c50bea07-6f49-4579-bcaa-6a76861b199a" providerId="ADAL" clId="{BD7B88D9-A054-4521-99D2-375FE991113F}" dt="2023-12-07T19:52:18.528" v="3462" actId="478"/>
        <pc:sldMkLst>
          <pc:docMk/>
          <pc:sldMk cId="190178458" sldId="294"/>
        </pc:sldMkLst>
        <pc:spChg chg="mod">
          <ac:chgData name="Sophie Jones" userId="c50bea07-6f49-4579-bcaa-6a76861b199a" providerId="ADAL" clId="{BD7B88D9-A054-4521-99D2-375FE991113F}" dt="2023-11-27T23:23:43.344" v="2638" actId="20577"/>
          <ac:spMkLst>
            <pc:docMk/>
            <pc:sldMk cId="190178458" sldId="294"/>
            <ac:spMk id="2" creationId="{00000000-0000-0000-0000-000000000000}"/>
          </ac:spMkLst>
        </pc:spChg>
        <pc:spChg chg="mod">
          <ac:chgData name="Sophie Jones" userId="c50bea07-6f49-4579-bcaa-6a76861b199a" providerId="ADAL" clId="{BD7B88D9-A054-4521-99D2-375FE991113F}" dt="2023-11-27T23:24:04.381" v="2646" actId="20577"/>
          <ac:spMkLst>
            <pc:docMk/>
            <pc:sldMk cId="190178458" sldId="294"/>
            <ac:spMk id="3" creationId="{00000000-0000-0000-0000-000000000000}"/>
          </ac:spMkLst>
        </pc:spChg>
        <pc:spChg chg="del mod">
          <ac:chgData name="Sophie Jones" userId="c50bea07-6f49-4579-bcaa-6a76861b199a" providerId="ADAL" clId="{BD7B88D9-A054-4521-99D2-375FE991113F}" dt="2023-12-04T20:06:57.181" v="2908" actId="478"/>
          <ac:spMkLst>
            <pc:docMk/>
            <pc:sldMk cId="190178458" sldId="294"/>
            <ac:spMk id="5" creationId="{D9F7DE2D-FD9A-E4D4-2382-D65FD849E02A}"/>
          </ac:spMkLst>
        </pc:spChg>
        <pc:spChg chg="add mod">
          <ac:chgData name="Sophie Jones" userId="c50bea07-6f49-4579-bcaa-6a76861b199a" providerId="ADAL" clId="{BD7B88D9-A054-4521-99D2-375FE991113F}" dt="2023-12-04T20:06:52.007" v="2906" actId="20577"/>
          <ac:spMkLst>
            <pc:docMk/>
            <pc:sldMk cId="190178458" sldId="294"/>
            <ac:spMk id="7" creationId="{07A00B98-B8C1-9001-4616-AB3B43528B7A}"/>
          </ac:spMkLst>
        </pc:spChg>
        <pc:graphicFrameChg chg="add del mod">
          <ac:chgData name="Sophie Jones" userId="c50bea07-6f49-4579-bcaa-6a76861b199a" providerId="ADAL" clId="{BD7B88D9-A054-4521-99D2-375FE991113F}" dt="2023-12-04T20:04:16.980" v="2900" actId="478"/>
          <ac:graphicFrameMkLst>
            <pc:docMk/>
            <pc:sldMk cId="190178458" sldId="294"/>
            <ac:graphicFrameMk id="4" creationId="{00000000-0008-0000-0700-000024000000}"/>
          </ac:graphicFrameMkLst>
        </pc:graphicFrameChg>
        <pc:graphicFrameChg chg="del">
          <ac:chgData name="Sophie Jones" userId="c50bea07-6f49-4579-bcaa-6a76861b199a" providerId="ADAL" clId="{BD7B88D9-A054-4521-99D2-375FE991113F}" dt="2023-11-27T23:23:45.396" v="2639" actId="478"/>
          <ac:graphicFrameMkLst>
            <pc:docMk/>
            <pc:sldMk cId="190178458" sldId="294"/>
            <ac:graphicFrameMk id="6" creationId="{B7CF335F-165B-FF0B-8E94-D3E35DC1E5C4}"/>
          </ac:graphicFrameMkLst>
        </pc:graphicFrameChg>
        <pc:graphicFrameChg chg="add mod">
          <ac:chgData name="Sophie Jones" userId="c50bea07-6f49-4579-bcaa-6a76861b199a" providerId="ADAL" clId="{BD7B88D9-A054-4521-99D2-375FE991113F}" dt="2023-12-04T20:04:21.158" v="2903" actId="1076"/>
          <ac:graphicFrameMkLst>
            <pc:docMk/>
            <pc:sldMk cId="190178458" sldId="294"/>
            <ac:graphicFrameMk id="8" creationId="{00000000-0008-0000-0700-000024000000}"/>
          </ac:graphicFrameMkLst>
        </pc:graphicFrameChg>
        <pc:picChg chg="add del mod">
          <ac:chgData name="Sophie Jones" userId="c50bea07-6f49-4579-bcaa-6a76861b199a" providerId="ADAL" clId="{BD7B88D9-A054-4521-99D2-375FE991113F}" dt="2023-12-07T19:52:18.528" v="3462" actId="478"/>
          <ac:picMkLst>
            <pc:docMk/>
            <pc:sldMk cId="190178458" sldId="294"/>
            <ac:picMk id="4" creationId="{19412D87-F13C-E8E7-02E3-3888A10B0014}"/>
          </ac:picMkLst>
        </pc:picChg>
      </pc:sldChg>
      <pc:sldChg chg="delSp mod">
        <pc:chgData name="Sophie Jones" userId="c50bea07-6f49-4579-bcaa-6a76861b199a" providerId="ADAL" clId="{BD7B88D9-A054-4521-99D2-375FE991113F}" dt="2023-11-27T20:21:19.143" v="1979" actId="478"/>
        <pc:sldMkLst>
          <pc:docMk/>
          <pc:sldMk cId="4030996340" sldId="437"/>
        </pc:sldMkLst>
        <pc:picChg chg="del">
          <ac:chgData name="Sophie Jones" userId="c50bea07-6f49-4579-bcaa-6a76861b199a" providerId="ADAL" clId="{BD7B88D9-A054-4521-99D2-375FE991113F}" dt="2023-11-27T20:21:19.143" v="1979" actId="478"/>
          <ac:picMkLst>
            <pc:docMk/>
            <pc:sldMk cId="4030996340" sldId="437"/>
            <ac:picMk id="3" creationId="{CDAFF651-296C-C7DF-1801-0729BEF2B4C5}"/>
          </ac:picMkLst>
        </pc:picChg>
      </pc:sldChg>
      <pc:sldChg chg="addSp delSp modSp mod">
        <pc:chgData name="Sophie Jones" userId="c50bea07-6f49-4579-bcaa-6a76861b199a" providerId="ADAL" clId="{BD7B88D9-A054-4521-99D2-375FE991113F}" dt="2023-12-07T19:52:21.731" v="3463" actId="478"/>
        <pc:sldMkLst>
          <pc:docMk/>
          <pc:sldMk cId="3833034807" sldId="438"/>
        </pc:sldMkLst>
        <pc:spChg chg="mod">
          <ac:chgData name="Sophie Jones" userId="c50bea07-6f49-4579-bcaa-6a76861b199a" providerId="ADAL" clId="{BD7B88D9-A054-4521-99D2-375FE991113F}" dt="2023-12-04T20:49:37.100" v="3422" actId="1076"/>
          <ac:spMkLst>
            <pc:docMk/>
            <pc:sldMk cId="3833034807" sldId="438"/>
            <ac:spMk id="4" creationId="{5AB08F14-8C7F-AC96-61FF-EBB08D2C4C53}"/>
          </ac:spMkLst>
        </pc:spChg>
        <pc:spChg chg="mod">
          <ac:chgData name="Sophie Jones" userId="c50bea07-6f49-4579-bcaa-6a76861b199a" providerId="ADAL" clId="{BD7B88D9-A054-4521-99D2-375FE991113F}" dt="2023-12-04T20:49:50.681" v="3426" actId="1076"/>
          <ac:spMkLst>
            <pc:docMk/>
            <pc:sldMk cId="3833034807" sldId="438"/>
            <ac:spMk id="7" creationId="{CAAA5AC6-A3DE-758F-FFC9-BBB3D54558FA}"/>
          </ac:spMkLst>
        </pc:spChg>
        <pc:spChg chg="add mod">
          <ac:chgData name="Sophie Jones" userId="c50bea07-6f49-4579-bcaa-6a76861b199a" providerId="ADAL" clId="{BD7B88D9-A054-4521-99D2-375FE991113F}" dt="2023-12-04T20:49:48.193" v="3425" actId="1076"/>
          <ac:spMkLst>
            <pc:docMk/>
            <pc:sldMk cId="3833034807" sldId="438"/>
            <ac:spMk id="8" creationId="{CF2F205D-6A87-D5AB-F70A-61E2B18F05B6}"/>
          </ac:spMkLst>
        </pc:spChg>
        <pc:spChg chg="mod">
          <ac:chgData name="Sophie Jones" userId="c50bea07-6f49-4579-bcaa-6a76861b199a" providerId="ADAL" clId="{BD7B88D9-A054-4521-99D2-375FE991113F}" dt="2023-12-04T20:49:39.643" v="3423" actId="1076"/>
          <ac:spMkLst>
            <pc:docMk/>
            <pc:sldMk cId="3833034807" sldId="438"/>
            <ac:spMk id="9" creationId="{6FA31864-A427-D991-FC8D-2120FBE1B9B6}"/>
          </ac:spMkLst>
        </pc:spChg>
        <pc:spChg chg="add mod">
          <ac:chgData name="Sophie Jones" userId="c50bea07-6f49-4579-bcaa-6a76861b199a" providerId="ADAL" clId="{BD7B88D9-A054-4521-99D2-375FE991113F}" dt="2023-12-04T20:49:43.857" v="3424" actId="1076"/>
          <ac:spMkLst>
            <pc:docMk/>
            <pc:sldMk cId="3833034807" sldId="438"/>
            <ac:spMk id="12" creationId="{91DB9F72-A88F-C613-A9E1-53D046EF65EF}"/>
          </ac:spMkLst>
        </pc:spChg>
        <pc:picChg chg="add del mod">
          <ac:chgData name="Sophie Jones" userId="c50bea07-6f49-4579-bcaa-6a76861b199a" providerId="ADAL" clId="{BD7B88D9-A054-4521-99D2-375FE991113F}" dt="2023-12-07T19:52:21.731" v="3463" actId="478"/>
          <ac:picMkLst>
            <pc:docMk/>
            <pc:sldMk cId="3833034807" sldId="438"/>
            <ac:picMk id="6" creationId="{8FF66C7A-D878-E0DC-AA04-4D2467D8E298}"/>
          </ac:picMkLst>
        </pc:picChg>
      </pc:sldChg>
      <pc:sldChg chg="addSp delSp modSp mod">
        <pc:chgData name="Sophie Jones" userId="c50bea07-6f49-4579-bcaa-6a76861b199a" providerId="ADAL" clId="{BD7B88D9-A054-4521-99D2-375FE991113F}" dt="2023-11-27T02:40:45.734" v="1652" actId="478"/>
        <pc:sldMkLst>
          <pc:docMk/>
          <pc:sldMk cId="1562556551" sldId="440"/>
        </pc:sldMkLst>
        <pc:spChg chg="mod">
          <ac:chgData name="Sophie Jones" userId="c50bea07-6f49-4579-bcaa-6a76861b199a" providerId="ADAL" clId="{BD7B88D9-A054-4521-99D2-375FE991113F}" dt="2023-11-27T02:40:01.873" v="1616" actId="6549"/>
          <ac:spMkLst>
            <pc:docMk/>
            <pc:sldMk cId="1562556551" sldId="440"/>
            <ac:spMk id="2" creationId="{F9092668-4DD6-ED1A-7393-1B6A4369626C}"/>
          </ac:spMkLst>
        </pc:spChg>
        <pc:picChg chg="add del mod">
          <ac:chgData name="Sophie Jones" userId="c50bea07-6f49-4579-bcaa-6a76861b199a" providerId="ADAL" clId="{BD7B88D9-A054-4521-99D2-375FE991113F}" dt="2023-11-27T02:40:01.167" v="1615"/>
          <ac:picMkLst>
            <pc:docMk/>
            <pc:sldMk cId="1562556551" sldId="440"/>
            <ac:picMk id="3" creationId="{29DA1FE5-7AF4-A256-862D-23E5CDC350A5}"/>
          </ac:picMkLst>
        </pc:picChg>
        <pc:picChg chg="add del mod">
          <ac:chgData name="Sophie Jones" userId="c50bea07-6f49-4579-bcaa-6a76861b199a" providerId="ADAL" clId="{BD7B88D9-A054-4521-99D2-375FE991113F}" dt="2023-11-27T02:40:45.734" v="1652" actId="478"/>
          <ac:picMkLst>
            <pc:docMk/>
            <pc:sldMk cId="1562556551" sldId="440"/>
            <ac:picMk id="4" creationId="{69FC6FE8-879F-0093-788C-4FD806515A1D}"/>
          </ac:picMkLst>
        </pc:picChg>
      </pc:sldChg>
      <pc:sldChg chg="modSp mod">
        <pc:chgData name="Sophie Jones" userId="c50bea07-6f49-4579-bcaa-6a76861b199a" providerId="ADAL" clId="{BD7B88D9-A054-4521-99D2-375FE991113F}" dt="2023-11-27T20:20:29.640" v="1978" actId="6549"/>
        <pc:sldMkLst>
          <pc:docMk/>
          <pc:sldMk cId="1614009569" sldId="448"/>
        </pc:sldMkLst>
        <pc:spChg chg="mod">
          <ac:chgData name="Sophie Jones" userId="c50bea07-6f49-4579-bcaa-6a76861b199a" providerId="ADAL" clId="{BD7B88D9-A054-4521-99D2-375FE991113F}" dt="2023-11-27T20:20:29.640" v="1978" actId="6549"/>
          <ac:spMkLst>
            <pc:docMk/>
            <pc:sldMk cId="1614009569" sldId="448"/>
            <ac:spMk id="3" creationId="{86C2D030-231E-7331-4019-DC1E2DB2A5D6}"/>
          </ac:spMkLst>
        </pc:spChg>
      </pc:sldChg>
      <pc:sldChg chg="del">
        <pc:chgData name="Sophie Jones" userId="c50bea07-6f49-4579-bcaa-6a76861b199a" providerId="ADAL" clId="{BD7B88D9-A054-4521-99D2-375FE991113F}" dt="2023-11-26T23:06:36.597" v="10" actId="47"/>
        <pc:sldMkLst>
          <pc:docMk/>
          <pc:sldMk cId="2526480660" sldId="467"/>
        </pc:sldMkLst>
      </pc:sldChg>
      <pc:sldChg chg="addSp delSp modSp mod">
        <pc:chgData name="Sophie Jones" userId="c50bea07-6f49-4579-bcaa-6a76861b199a" providerId="ADAL" clId="{BD7B88D9-A054-4521-99D2-375FE991113F}" dt="2023-12-04T19:43:46.229" v="2784" actId="20577"/>
        <pc:sldMkLst>
          <pc:docMk/>
          <pc:sldMk cId="2176606392" sldId="468"/>
        </pc:sldMkLst>
        <pc:spChg chg="mod">
          <ac:chgData name="Sophie Jones" userId="c50bea07-6f49-4579-bcaa-6a76861b199a" providerId="ADAL" clId="{BD7B88D9-A054-4521-99D2-375FE991113F}" dt="2023-11-26T23:06:32.577" v="8" actId="20577"/>
          <ac:spMkLst>
            <pc:docMk/>
            <pc:sldMk cId="2176606392" sldId="468"/>
            <ac:spMk id="2" creationId="{8299BB99-DCD0-76FC-188D-EA02A0640764}"/>
          </ac:spMkLst>
        </pc:spChg>
        <pc:spChg chg="add del mod">
          <ac:chgData name="Sophie Jones" userId="c50bea07-6f49-4579-bcaa-6a76861b199a" providerId="ADAL" clId="{BD7B88D9-A054-4521-99D2-375FE991113F}" dt="2023-11-27T20:22:15.016" v="1983" actId="478"/>
          <ac:spMkLst>
            <pc:docMk/>
            <pc:sldMk cId="2176606392" sldId="468"/>
            <ac:spMk id="3" creationId="{12BB3936-FACF-8690-0F0E-61D547D78A0D}"/>
          </ac:spMkLst>
        </pc:spChg>
        <pc:spChg chg="del">
          <ac:chgData name="Sophie Jones" userId="c50bea07-6f49-4579-bcaa-6a76861b199a" providerId="ADAL" clId="{BD7B88D9-A054-4521-99D2-375FE991113F}" dt="2023-11-26T23:21:32.631" v="1037" actId="478"/>
          <ac:spMkLst>
            <pc:docMk/>
            <pc:sldMk cId="2176606392" sldId="468"/>
            <ac:spMk id="4" creationId="{1A22024E-459D-1636-5336-35A65746C7CA}"/>
          </ac:spMkLst>
        </pc:spChg>
        <pc:spChg chg="add del">
          <ac:chgData name="Sophie Jones" userId="c50bea07-6f49-4579-bcaa-6a76861b199a" providerId="ADAL" clId="{BD7B88D9-A054-4521-99D2-375FE991113F}" dt="2023-11-26T23:20:56.345" v="1036" actId="22"/>
          <ac:spMkLst>
            <pc:docMk/>
            <pc:sldMk cId="2176606392" sldId="468"/>
            <ac:spMk id="5" creationId="{1C4CFAF5-C29C-0233-DCF2-8373A214ECAF}"/>
          </ac:spMkLst>
        </pc:spChg>
        <pc:spChg chg="add mod">
          <ac:chgData name="Sophie Jones" userId="c50bea07-6f49-4579-bcaa-6a76861b199a" providerId="ADAL" clId="{BD7B88D9-A054-4521-99D2-375FE991113F}" dt="2023-12-04T19:43:46.229" v="2784" actId="20577"/>
          <ac:spMkLst>
            <pc:docMk/>
            <pc:sldMk cId="2176606392" sldId="468"/>
            <ac:spMk id="5" creationId="{4CF9A452-EE78-AEE3-FA4A-E0719A366EF5}"/>
          </ac:spMkLst>
        </pc:spChg>
        <pc:spChg chg="del">
          <ac:chgData name="Sophie Jones" userId="c50bea07-6f49-4579-bcaa-6a76861b199a" providerId="ADAL" clId="{BD7B88D9-A054-4521-99D2-375FE991113F}" dt="2023-11-26T23:21:33.885" v="1038" actId="478"/>
          <ac:spMkLst>
            <pc:docMk/>
            <pc:sldMk cId="2176606392" sldId="468"/>
            <ac:spMk id="6" creationId="{60CD80E9-E441-5958-9622-56405603D0EC}"/>
          </ac:spMkLst>
        </pc:spChg>
        <pc:spChg chg="add mod">
          <ac:chgData name="Sophie Jones" userId="c50bea07-6f49-4579-bcaa-6a76861b199a" providerId="ADAL" clId="{BD7B88D9-A054-4521-99D2-375FE991113F}" dt="2023-11-27T21:15:05.193" v="2070" actId="120"/>
          <ac:spMkLst>
            <pc:docMk/>
            <pc:sldMk cId="2176606392" sldId="468"/>
            <ac:spMk id="10" creationId="{E7768D2C-FCD5-E8C7-FD96-FEC5F8BEC205}"/>
          </ac:spMkLst>
        </pc:spChg>
        <pc:spChg chg="add mod">
          <ac:chgData name="Sophie Jones" userId="c50bea07-6f49-4579-bcaa-6a76861b199a" providerId="ADAL" clId="{BD7B88D9-A054-4521-99D2-375FE991113F}" dt="2023-11-27T20:12:49.600" v="1974" actId="1076"/>
          <ac:spMkLst>
            <pc:docMk/>
            <pc:sldMk cId="2176606392" sldId="468"/>
            <ac:spMk id="12" creationId="{7FAF2D68-56D5-6150-62D4-C48C39C37FF6}"/>
          </ac:spMkLst>
        </pc:spChg>
        <pc:picChg chg="add mod">
          <ac:chgData name="Sophie Jones" userId="c50bea07-6f49-4579-bcaa-6a76861b199a" providerId="ADAL" clId="{BD7B88D9-A054-4521-99D2-375FE991113F}" dt="2023-11-27T21:14:50.659" v="2066" actId="1076"/>
          <ac:picMkLst>
            <pc:docMk/>
            <pc:sldMk cId="2176606392" sldId="468"/>
            <ac:picMk id="6" creationId="{46996B27-8D81-CF52-9466-08ABC77E5D46}"/>
          </ac:picMkLst>
        </pc:picChg>
        <pc:picChg chg="add del">
          <ac:chgData name="Sophie Jones" userId="c50bea07-6f49-4579-bcaa-6a76861b199a" providerId="ADAL" clId="{BD7B88D9-A054-4521-99D2-375FE991113F}" dt="2023-11-26T23:22:33.797" v="1046"/>
          <ac:picMkLst>
            <pc:docMk/>
            <pc:sldMk cId="2176606392" sldId="468"/>
            <ac:picMk id="7" creationId="{67954F24-BCD9-AE1D-A75F-B819959751E6}"/>
          </ac:picMkLst>
        </pc:picChg>
        <pc:picChg chg="del">
          <ac:chgData name="Sophie Jones" userId="c50bea07-6f49-4579-bcaa-6a76861b199a" providerId="ADAL" clId="{BD7B88D9-A054-4521-99D2-375FE991113F}" dt="2023-11-26T23:21:34.294" v="1039" actId="478"/>
          <ac:picMkLst>
            <pc:docMk/>
            <pc:sldMk cId="2176606392" sldId="468"/>
            <ac:picMk id="8" creationId="{9591952B-6CE4-BBEE-2EC4-2D342496EB86}"/>
          </ac:picMkLst>
        </pc:picChg>
        <pc:picChg chg="del">
          <ac:chgData name="Sophie Jones" userId="c50bea07-6f49-4579-bcaa-6a76861b199a" providerId="ADAL" clId="{BD7B88D9-A054-4521-99D2-375FE991113F}" dt="2023-11-26T23:21:34.663" v="1040" actId="478"/>
          <ac:picMkLst>
            <pc:docMk/>
            <pc:sldMk cId="2176606392" sldId="468"/>
            <ac:picMk id="1026" creationId="{3661A7B6-DB6F-33E7-A643-631CCA86A91C}"/>
          </ac:picMkLst>
        </pc:picChg>
        <pc:picChg chg="add del mod">
          <ac:chgData name="Sophie Jones" userId="c50bea07-6f49-4579-bcaa-6a76861b199a" providerId="ADAL" clId="{BD7B88D9-A054-4521-99D2-375FE991113F}" dt="2023-11-27T01:44:08.336" v="1409"/>
          <ac:picMkLst>
            <pc:docMk/>
            <pc:sldMk cId="2176606392" sldId="468"/>
            <ac:picMk id="1026" creationId="{86ECCC7A-71FB-4046-F6C0-6A11749D24BF}"/>
          </ac:picMkLst>
        </pc:picChg>
        <pc:picChg chg="add del">
          <ac:chgData name="Sophie Jones" userId="c50bea07-6f49-4579-bcaa-6a76861b199a" providerId="ADAL" clId="{BD7B88D9-A054-4521-99D2-375FE991113F}" dt="2023-11-26T23:22:33.797" v="1046"/>
          <ac:picMkLst>
            <pc:docMk/>
            <pc:sldMk cId="2176606392" sldId="468"/>
            <ac:picMk id="1027" creationId="{0790F336-57AE-360D-3D6D-D6AF270DBF0F}"/>
          </ac:picMkLst>
        </pc:picChg>
        <pc:picChg chg="add del">
          <ac:chgData name="Sophie Jones" userId="c50bea07-6f49-4579-bcaa-6a76861b199a" providerId="ADAL" clId="{BD7B88D9-A054-4521-99D2-375FE991113F}" dt="2023-11-26T23:22:33.797" v="1046"/>
          <ac:picMkLst>
            <pc:docMk/>
            <pc:sldMk cId="2176606392" sldId="468"/>
            <ac:picMk id="1028" creationId="{25123513-B098-DE46-3C6B-2B6702E1081F}"/>
          </ac:picMkLst>
        </pc:picChg>
        <pc:picChg chg="add del mod">
          <ac:chgData name="Sophie Jones" userId="c50bea07-6f49-4579-bcaa-6a76861b199a" providerId="ADAL" clId="{BD7B88D9-A054-4521-99D2-375FE991113F}" dt="2023-11-27T20:26:34.222" v="1994" actId="21"/>
          <ac:picMkLst>
            <pc:docMk/>
            <pc:sldMk cId="2176606392" sldId="468"/>
            <ac:picMk id="1028" creationId="{A6C37235-99EB-5565-C7B2-D42BBB376FEA}"/>
          </ac:picMkLst>
        </pc:picChg>
      </pc:sldChg>
      <pc:sldChg chg="addSp delSp modSp add mod">
        <pc:chgData name="Sophie Jones" userId="c50bea07-6f49-4579-bcaa-6a76861b199a" providerId="ADAL" clId="{BD7B88D9-A054-4521-99D2-375FE991113F}" dt="2023-12-04T19:44:54.524" v="2795" actId="20577"/>
        <pc:sldMkLst>
          <pc:docMk/>
          <pc:sldMk cId="408765783" sldId="469"/>
        </pc:sldMkLst>
        <pc:spChg chg="add del mod">
          <ac:chgData name="Sophie Jones" userId="c50bea07-6f49-4579-bcaa-6a76861b199a" providerId="ADAL" clId="{BD7B88D9-A054-4521-99D2-375FE991113F}" dt="2023-11-27T01:49:46.607" v="1429" actId="478"/>
          <ac:spMkLst>
            <pc:docMk/>
            <pc:sldMk cId="408765783" sldId="469"/>
            <ac:spMk id="4" creationId="{497796F5-44B0-F9B0-4B87-737081927F6A}"/>
          </ac:spMkLst>
        </pc:spChg>
        <pc:spChg chg="add del mod">
          <ac:chgData name="Sophie Jones" userId="c50bea07-6f49-4579-bcaa-6a76861b199a" providerId="ADAL" clId="{BD7B88D9-A054-4521-99D2-375FE991113F}" dt="2023-11-27T20:38:59.365" v="2010" actId="478"/>
          <ac:spMkLst>
            <pc:docMk/>
            <pc:sldMk cId="408765783" sldId="469"/>
            <ac:spMk id="4" creationId="{A5395057-632D-43DF-E1AA-5D599D2DCEFC}"/>
          </ac:spMkLst>
        </pc:spChg>
        <pc:spChg chg="add mod">
          <ac:chgData name="Sophie Jones" userId="c50bea07-6f49-4579-bcaa-6a76861b199a" providerId="ADAL" clId="{BD7B88D9-A054-4521-99D2-375FE991113F}" dt="2023-12-04T19:44:54.524" v="2795" actId="20577"/>
          <ac:spMkLst>
            <pc:docMk/>
            <pc:sldMk cId="408765783" sldId="469"/>
            <ac:spMk id="6" creationId="{D13EC26A-B189-CB7F-94E2-6FAD315841DF}"/>
          </ac:spMkLst>
        </pc:spChg>
        <pc:spChg chg="add del mod">
          <ac:chgData name="Sophie Jones" userId="c50bea07-6f49-4579-bcaa-6a76861b199a" providerId="ADAL" clId="{BD7B88D9-A054-4521-99D2-375FE991113F}" dt="2023-11-27T20:22:09.771" v="1982" actId="478"/>
          <ac:spMkLst>
            <pc:docMk/>
            <pc:sldMk cId="408765783" sldId="469"/>
            <ac:spMk id="7" creationId="{46307C91-05F0-7943-D402-F0CE3A0075C8}"/>
          </ac:spMkLst>
        </pc:spChg>
        <pc:picChg chg="add del mod">
          <ac:chgData name="Sophie Jones" userId="c50bea07-6f49-4579-bcaa-6a76861b199a" providerId="ADAL" clId="{BD7B88D9-A054-4521-99D2-375FE991113F}" dt="2023-11-27T20:26:27.162" v="1990" actId="21"/>
          <ac:picMkLst>
            <pc:docMk/>
            <pc:sldMk cId="408765783" sldId="469"/>
            <ac:picMk id="3" creationId="{CF3FEEC1-7124-9AC7-FDB8-FD647C2CA25D}"/>
          </ac:picMkLst>
        </pc:picChg>
        <pc:picChg chg="add del mod">
          <ac:chgData name="Sophie Jones" userId="c50bea07-6f49-4579-bcaa-6a76861b199a" providerId="ADAL" clId="{BD7B88D9-A054-4521-99D2-375FE991113F}" dt="2023-11-27T20:39:10.678" v="2013" actId="21"/>
          <ac:picMkLst>
            <pc:docMk/>
            <pc:sldMk cId="408765783" sldId="469"/>
            <ac:picMk id="5" creationId="{B3EB4F6F-D91E-76C9-1573-CDE106B984DC}"/>
          </ac:picMkLst>
        </pc:picChg>
        <pc:picChg chg="add del mod">
          <ac:chgData name="Sophie Jones" userId="c50bea07-6f49-4579-bcaa-6a76861b199a" providerId="ADAL" clId="{BD7B88D9-A054-4521-99D2-375FE991113F}" dt="2023-11-27T20:55:30.699" v="2045" actId="21"/>
          <ac:picMkLst>
            <pc:docMk/>
            <pc:sldMk cId="408765783" sldId="469"/>
            <ac:picMk id="9" creationId="{2CD6D27D-F93D-799F-1DFE-AAC69CC57A26}"/>
          </ac:picMkLst>
        </pc:picChg>
        <pc:picChg chg="add mod">
          <ac:chgData name="Sophie Jones" userId="c50bea07-6f49-4579-bcaa-6a76861b199a" providerId="ADAL" clId="{BD7B88D9-A054-4521-99D2-375FE991113F}" dt="2023-11-27T20:55:46.143" v="2050" actId="1035"/>
          <ac:picMkLst>
            <pc:docMk/>
            <pc:sldMk cId="408765783" sldId="469"/>
            <ac:picMk id="1026" creationId="{C66BB66C-42BB-6387-8D51-9A365731522B}"/>
          </ac:picMkLst>
        </pc:picChg>
        <pc:picChg chg="add del mod">
          <ac:chgData name="Sophie Jones" userId="c50bea07-6f49-4579-bcaa-6a76861b199a" providerId="ADAL" clId="{BD7B88D9-A054-4521-99D2-375FE991113F}" dt="2023-11-27T20:42:08.809" v="2036" actId="478"/>
          <ac:picMkLst>
            <pc:docMk/>
            <pc:sldMk cId="408765783" sldId="469"/>
            <ac:picMk id="1028" creationId="{12B38742-E81C-EB47-390C-F359CF6E7102}"/>
          </ac:picMkLst>
        </pc:picChg>
        <pc:picChg chg="add del mod">
          <ac:chgData name="Sophie Jones" userId="c50bea07-6f49-4579-bcaa-6a76861b199a" providerId="ADAL" clId="{BD7B88D9-A054-4521-99D2-375FE991113F}" dt="2023-11-27T20:14:01.952" v="1975" actId="21"/>
          <ac:picMkLst>
            <pc:docMk/>
            <pc:sldMk cId="408765783" sldId="469"/>
            <ac:picMk id="2050" creationId="{D2525BDF-146C-1198-A00C-F9EF72AC332B}"/>
          </ac:picMkLst>
        </pc:picChg>
      </pc:sldChg>
      <pc:sldChg chg="del">
        <pc:chgData name="Sophie Jones" userId="c50bea07-6f49-4579-bcaa-6a76861b199a" providerId="ADAL" clId="{BD7B88D9-A054-4521-99D2-375FE991113F}" dt="2023-11-26T23:06:35.600" v="9" actId="47"/>
        <pc:sldMkLst>
          <pc:docMk/>
          <pc:sldMk cId="3977461762" sldId="469"/>
        </pc:sldMkLst>
      </pc:sldChg>
      <pc:sldChg chg="addSp delSp modSp add mod">
        <pc:chgData name="Sophie Jones" userId="c50bea07-6f49-4579-bcaa-6a76861b199a" providerId="ADAL" clId="{BD7B88D9-A054-4521-99D2-375FE991113F}" dt="2023-12-07T19:49:15.595" v="3455" actId="1036"/>
        <pc:sldMkLst>
          <pc:docMk/>
          <pc:sldMk cId="4218174297" sldId="470"/>
        </pc:sldMkLst>
        <pc:spChg chg="add del mod">
          <ac:chgData name="Sophie Jones" userId="c50bea07-6f49-4579-bcaa-6a76861b199a" providerId="ADAL" clId="{BD7B88D9-A054-4521-99D2-375FE991113F}" dt="2023-11-27T21:42:09.451" v="2167" actId="478"/>
          <ac:spMkLst>
            <pc:docMk/>
            <pc:sldMk cId="4218174297" sldId="470"/>
            <ac:spMk id="3" creationId="{9691EC24-8066-1C43-22A3-D861E10E1E80}"/>
          </ac:spMkLst>
        </pc:spChg>
        <pc:spChg chg="add del mod">
          <ac:chgData name="Sophie Jones" userId="c50bea07-6f49-4579-bcaa-6a76861b199a" providerId="ADAL" clId="{BD7B88D9-A054-4521-99D2-375FE991113F}" dt="2023-11-27T02:30:50.690" v="1561"/>
          <ac:spMkLst>
            <pc:docMk/>
            <pc:sldMk cId="4218174297" sldId="470"/>
            <ac:spMk id="6" creationId="{1B5F9E05-7B94-2841-AD0D-4D4C070FAC33}"/>
          </ac:spMkLst>
        </pc:spChg>
        <pc:spChg chg="add mod">
          <ac:chgData name="Sophie Jones" userId="c50bea07-6f49-4579-bcaa-6a76861b199a" providerId="ADAL" clId="{BD7B88D9-A054-4521-99D2-375FE991113F}" dt="2023-12-07T19:49:11.837" v="3453" actId="1036"/>
          <ac:spMkLst>
            <pc:docMk/>
            <pc:sldMk cId="4218174297" sldId="470"/>
            <ac:spMk id="8" creationId="{648CF938-7FB4-7328-BA9B-95C2226C775A}"/>
          </ac:spMkLst>
        </pc:spChg>
        <pc:spChg chg="add mod">
          <ac:chgData name="Sophie Jones" userId="c50bea07-6f49-4579-bcaa-6a76861b199a" providerId="ADAL" clId="{BD7B88D9-A054-4521-99D2-375FE991113F}" dt="2023-12-07T19:49:15.595" v="3455" actId="1036"/>
          <ac:spMkLst>
            <pc:docMk/>
            <pc:sldMk cId="4218174297" sldId="470"/>
            <ac:spMk id="10" creationId="{F2D23781-621A-4B6D-D760-36FD40E342BF}"/>
          </ac:spMkLst>
        </pc:spChg>
        <pc:picChg chg="add del mod">
          <ac:chgData name="Sophie Jones" userId="c50bea07-6f49-4579-bcaa-6a76861b199a" providerId="ADAL" clId="{BD7B88D9-A054-4521-99D2-375FE991113F}" dt="2023-11-27T01:59:54.394" v="1512" actId="21"/>
          <ac:picMkLst>
            <pc:docMk/>
            <pc:sldMk cId="4218174297" sldId="470"/>
            <ac:picMk id="4" creationId="{7C6B3773-C949-13A8-E28C-62C4CD703493}"/>
          </ac:picMkLst>
        </pc:picChg>
        <pc:picChg chg="add del mod">
          <ac:chgData name="Sophie Jones" userId="c50bea07-6f49-4579-bcaa-6a76861b199a" providerId="ADAL" clId="{BD7B88D9-A054-4521-99D2-375FE991113F}" dt="2023-11-27T21:15:50.107" v="2071" actId="478"/>
          <ac:picMkLst>
            <pc:docMk/>
            <pc:sldMk cId="4218174297" sldId="470"/>
            <ac:picMk id="4" creationId="{F6C03E10-3093-74DC-5312-9E3F6630D332}"/>
          </ac:picMkLst>
        </pc:picChg>
        <pc:picChg chg="add del mod">
          <ac:chgData name="Sophie Jones" userId="c50bea07-6f49-4579-bcaa-6a76861b199a" providerId="ADAL" clId="{BD7B88D9-A054-4521-99D2-375FE991113F}" dt="2023-11-27T21:20:01.783" v="2123" actId="478"/>
          <ac:picMkLst>
            <pc:docMk/>
            <pc:sldMk cId="4218174297" sldId="470"/>
            <ac:picMk id="6" creationId="{63F5CB67-4DA3-18BC-E0E4-BFB9C796FE9D}"/>
          </ac:picMkLst>
        </pc:picChg>
        <pc:picChg chg="add del mod">
          <ac:chgData name="Sophie Jones" userId="c50bea07-6f49-4579-bcaa-6a76861b199a" providerId="ADAL" clId="{BD7B88D9-A054-4521-99D2-375FE991113F}" dt="2023-11-27T22:09:12.614" v="2439" actId="478"/>
          <ac:picMkLst>
            <pc:docMk/>
            <pc:sldMk cId="4218174297" sldId="470"/>
            <ac:picMk id="9" creationId="{D80BD124-01EB-5901-FCDB-DABAA0CF9EC5}"/>
          </ac:picMkLst>
        </pc:picChg>
        <pc:picChg chg="add mod">
          <ac:chgData name="Sophie Jones" userId="c50bea07-6f49-4579-bcaa-6a76861b199a" providerId="ADAL" clId="{BD7B88D9-A054-4521-99D2-375FE991113F}" dt="2023-11-27T22:53:00.445" v="2497" actId="1076"/>
          <ac:picMkLst>
            <pc:docMk/>
            <pc:sldMk cId="4218174297" sldId="470"/>
            <ac:picMk id="2050" creationId="{B31C6381-6F7D-EE10-7CAB-13A2836192F6}"/>
          </ac:picMkLst>
        </pc:picChg>
        <pc:picChg chg="add mod">
          <ac:chgData name="Sophie Jones" userId="c50bea07-6f49-4579-bcaa-6a76861b199a" providerId="ADAL" clId="{BD7B88D9-A054-4521-99D2-375FE991113F}" dt="2023-11-27T22:09:19.609" v="2441" actId="1076"/>
          <ac:picMkLst>
            <pc:docMk/>
            <pc:sldMk cId="4218174297" sldId="470"/>
            <ac:picMk id="2052" creationId="{D6D7384C-28F2-AE38-E57B-53ABE4397655}"/>
          </ac:picMkLst>
        </pc:picChg>
        <pc:picChg chg="add mod">
          <ac:chgData name="Sophie Jones" userId="c50bea07-6f49-4579-bcaa-6a76861b199a" providerId="ADAL" clId="{BD7B88D9-A054-4521-99D2-375FE991113F}" dt="2023-11-27T22:23:25.726" v="2476" actId="1076"/>
          <ac:picMkLst>
            <pc:docMk/>
            <pc:sldMk cId="4218174297" sldId="470"/>
            <ac:picMk id="2054" creationId="{DE76667A-7341-F7D0-2E80-D61B34D1761B}"/>
          </ac:picMkLst>
        </pc:picChg>
        <pc:picChg chg="add mod">
          <ac:chgData name="Sophie Jones" userId="c50bea07-6f49-4579-bcaa-6a76861b199a" providerId="ADAL" clId="{BD7B88D9-A054-4521-99D2-375FE991113F}" dt="2023-11-27T22:22:38.640" v="2472" actId="1076"/>
          <ac:picMkLst>
            <pc:docMk/>
            <pc:sldMk cId="4218174297" sldId="470"/>
            <ac:picMk id="2056" creationId="{3F91D9CC-6140-B1AF-457E-05643A0275CF}"/>
          </ac:picMkLst>
        </pc:picChg>
        <pc:picChg chg="add mod">
          <ac:chgData name="Sophie Jones" userId="c50bea07-6f49-4579-bcaa-6a76861b199a" providerId="ADAL" clId="{BD7B88D9-A054-4521-99D2-375FE991113F}" dt="2023-11-27T22:54:34.845" v="2510" actId="1076"/>
          <ac:picMkLst>
            <pc:docMk/>
            <pc:sldMk cId="4218174297" sldId="470"/>
            <ac:picMk id="2058" creationId="{AF5CA2B3-F4C6-5498-32B7-6B1103D7FCAA}"/>
          </ac:picMkLst>
        </pc:picChg>
        <pc:picChg chg="add del mod">
          <ac:chgData name="Sophie Jones" userId="c50bea07-6f49-4579-bcaa-6a76861b199a" providerId="ADAL" clId="{BD7B88D9-A054-4521-99D2-375FE991113F}" dt="2023-11-27T02:07:13.850" v="1529" actId="478"/>
          <ac:picMkLst>
            <pc:docMk/>
            <pc:sldMk cId="4218174297" sldId="470"/>
            <ac:picMk id="3074" creationId="{2ECD5B3B-C219-04A4-DE27-45EB39949690}"/>
          </ac:picMkLst>
        </pc:picChg>
        <pc:picChg chg="add del mod">
          <ac:chgData name="Sophie Jones" userId="c50bea07-6f49-4579-bcaa-6a76861b199a" providerId="ADAL" clId="{BD7B88D9-A054-4521-99D2-375FE991113F}" dt="2023-11-27T21:18:50.976" v="2115" actId="478"/>
          <ac:picMkLst>
            <pc:docMk/>
            <pc:sldMk cId="4218174297" sldId="470"/>
            <ac:picMk id="3076" creationId="{68122AC9-1066-8BA1-EE53-35ED3A19307C}"/>
          </ac:picMkLst>
        </pc:picChg>
        <pc:picChg chg="add del">
          <ac:chgData name="Sophie Jones" userId="c50bea07-6f49-4579-bcaa-6a76861b199a" providerId="ADAL" clId="{BD7B88D9-A054-4521-99D2-375FE991113F}" dt="2023-11-27T02:49:38.770" v="1891"/>
          <ac:picMkLst>
            <pc:docMk/>
            <pc:sldMk cId="4218174297" sldId="470"/>
            <ac:picMk id="3078" creationId="{7C80737B-5BE4-5447-675E-2EAC706E6E4C}"/>
          </ac:picMkLst>
        </pc:picChg>
        <pc:picChg chg="add mod">
          <ac:chgData name="Sophie Jones" userId="c50bea07-6f49-4579-bcaa-6a76861b199a" providerId="ADAL" clId="{BD7B88D9-A054-4521-99D2-375FE991113F}" dt="2023-11-27T22:54:31.593" v="2509" actId="1076"/>
          <ac:picMkLst>
            <pc:docMk/>
            <pc:sldMk cId="4218174297" sldId="470"/>
            <ac:picMk id="3080" creationId="{56653041-B249-536F-E5A4-2302F384FF5A}"/>
          </ac:picMkLst>
        </pc:picChg>
      </pc:sldChg>
      <pc:sldChg chg="addSp delSp modSp add del mod">
        <pc:chgData name="Sophie Jones" userId="c50bea07-6f49-4579-bcaa-6a76861b199a" providerId="ADAL" clId="{BD7B88D9-A054-4521-99D2-375FE991113F}" dt="2023-11-27T21:44:12.593" v="2187" actId="47"/>
        <pc:sldMkLst>
          <pc:docMk/>
          <pc:sldMk cId="2275989603" sldId="471"/>
        </pc:sldMkLst>
        <pc:spChg chg="add">
          <ac:chgData name="Sophie Jones" userId="c50bea07-6f49-4579-bcaa-6a76861b199a" providerId="ADAL" clId="{BD7B88D9-A054-4521-99D2-375FE991113F}" dt="2023-11-26T23:32:52.054" v="1345" actId="22"/>
          <ac:spMkLst>
            <pc:docMk/>
            <pc:sldMk cId="2275989603" sldId="471"/>
            <ac:spMk id="4" creationId="{A594CDD6-6EBA-996F-7CA4-AFD0EAAA7B0E}"/>
          </ac:spMkLst>
        </pc:spChg>
        <pc:spChg chg="add del">
          <ac:chgData name="Sophie Jones" userId="c50bea07-6f49-4579-bcaa-6a76861b199a" providerId="ADAL" clId="{BD7B88D9-A054-4521-99D2-375FE991113F}" dt="2023-11-27T01:58:52.629" v="1501" actId="22"/>
          <ac:spMkLst>
            <pc:docMk/>
            <pc:sldMk cId="2275989603" sldId="471"/>
            <ac:spMk id="5" creationId="{7AFB4991-7B29-D555-91EE-777FA8C3D863}"/>
          </ac:spMkLst>
        </pc:spChg>
        <pc:picChg chg="add del mod">
          <ac:chgData name="Sophie Jones" userId="c50bea07-6f49-4579-bcaa-6a76861b199a" providerId="ADAL" clId="{BD7B88D9-A054-4521-99D2-375FE991113F}" dt="2023-11-27T21:42:59.427" v="2179" actId="478"/>
          <ac:picMkLst>
            <pc:docMk/>
            <pc:sldMk cId="2275989603" sldId="471"/>
            <ac:picMk id="3" creationId="{74FC6C4F-A67D-5CF7-0AEE-96890D2CF87A}"/>
          </ac:picMkLst>
        </pc:picChg>
        <pc:picChg chg="add del mod">
          <ac:chgData name="Sophie Jones" userId="c50bea07-6f49-4579-bcaa-6a76861b199a" providerId="ADAL" clId="{BD7B88D9-A054-4521-99D2-375FE991113F}" dt="2023-11-26T23:46:22.607" v="1350" actId="478"/>
          <ac:picMkLst>
            <pc:docMk/>
            <pc:sldMk cId="2275989603" sldId="471"/>
            <ac:picMk id="6" creationId="{635F3721-4A61-F500-7EA4-EECEB9773207}"/>
          </ac:picMkLst>
        </pc:picChg>
      </pc:sldChg>
      <pc:sldChg chg="del">
        <pc:chgData name="Sophie Jones" userId="c50bea07-6f49-4579-bcaa-6a76861b199a" providerId="ADAL" clId="{BD7B88D9-A054-4521-99D2-375FE991113F}" dt="2023-11-26T23:06:27.356" v="4" actId="47"/>
        <pc:sldMkLst>
          <pc:docMk/>
          <pc:sldMk cId="2840411661" sldId="471"/>
        </pc:sldMkLst>
      </pc:sldChg>
      <pc:sldChg chg="addSp delSp modSp add del mod">
        <pc:chgData name="Sophie Jones" userId="c50bea07-6f49-4579-bcaa-6a76861b199a" providerId="ADAL" clId="{BD7B88D9-A054-4521-99D2-375FE991113F}" dt="2023-11-27T02:48:59.723" v="1888" actId="47"/>
        <pc:sldMkLst>
          <pc:docMk/>
          <pc:sldMk cId="3666411342" sldId="472"/>
        </pc:sldMkLst>
        <pc:spChg chg="add del">
          <ac:chgData name="Sophie Jones" userId="c50bea07-6f49-4579-bcaa-6a76861b199a" providerId="ADAL" clId="{BD7B88D9-A054-4521-99D2-375FE991113F}" dt="2023-11-26T23:24:04.602" v="1049" actId="22"/>
          <ac:spMkLst>
            <pc:docMk/>
            <pc:sldMk cId="3666411342" sldId="472"/>
            <ac:spMk id="4" creationId="{DCA3F921-9094-DBFF-B967-6FB2859498F0}"/>
          </ac:spMkLst>
        </pc:spChg>
        <pc:spChg chg="add del">
          <ac:chgData name="Sophie Jones" userId="c50bea07-6f49-4579-bcaa-6a76861b199a" providerId="ADAL" clId="{BD7B88D9-A054-4521-99D2-375FE991113F}" dt="2023-11-27T02:48:51.986" v="1885" actId="478"/>
          <ac:spMkLst>
            <pc:docMk/>
            <pc:sldMk cId="3666411342" sldId="472"/>
            <ac:spMk id="6" creationId="{BC960FBF-AEF7-F7D1-97CD-094A1B31554C}"/>
          </ac:spMkLst>
        </pc:spChg>
        <pc:spChg chg="add del mod">
          <ac:chgData name="Sophie Jones" userId="c50bea07-6f49-4579-bcaa-6a76861b199a" providerId="ADAL" clId="{BD7B88D9-A054-4521-99D2-375FE991113F}" dt="2023-11-27T02:48:54.338" v="1887" actId="478"/>
          <ac:spMkLst>
            <pc:docMk/>
            <pc:sldMk cId="3666411342" sldId="472"/>
            <ac:spMk id="8" creationId="{56C57D2F-50A1-8758-DC70-3FB1383E1BE0}"/>
          </ac:spMkLst>
        </pc:spChg>
        <pc:spChg chg="add del mod">
          <ac:chgData name="Sophie Jones" userId="c50bea07-6f49-4579-bcaa-6a76861b199a" providerId="ADAL" clId="{BD7B88D9-A054-4521-99D2-375FE991113F}" dt="2023-11-27T02:48:50.600" v="1884" actId="478"/>
          <ac:spMkLst>
            <pc:docMk/>
            <pc:sldMk cId="3666411342" sldId="472"/>
            <ac:spMk id="10" creationId="{9D6B50F8-8B2E-2F89-4E3D-D8204672C9EC}"/>
          </ac:spMkLst>
        </pc:spChg>
        <pc:picChg chg="add del mod">
          <ac:chgData name="Sophie Jones" userId="c50bea07-6f49-4579-bcaa-6a76861b199a" providerId="ADAL" clId="{BD7B88D9-A054-4521-99D2-375FE991113F}" dt="2023-11-27T02:00:07.939" v="1514" actId="21"/>
          <ac:picMkLst>
            <pc:docMk/>
            <pc:sldMk cId="3666411342" sldId="472"/>
            <ac:picMk id="3" creationId="{F9D08B88-8984-D182-48CE-ED20554F3135}"/>
          </ac:picMkLst>
        </pc:picChg>
      </pc:sldChg>
      <pc:sldChg chg="del">
        <pc:chgData name="Sophie Jones" userId="c50bea07-6f49-4579-bcaa-6a76861b199a" providerId="ADAL" clId="{BD7B88D9-A054-4521-99D2-375FE991113F}" dt="2023-11-26T23:06:37.555" v="11" actId="47"/>
        <pc:sldMkLst>
          <pc:docMk/>
          <pc:sldMk cId="3797948589" sldId="472"/>
        </pc:sldMkLst>
      </pc:sldChg>
      <pc:sldChg chg="addSp delSp modSp add mod ord">
        <pc:chgData name="Sophie Jones" userId="c50bea07-6f49-4579-bcaa-6a76861b199a" providerId="ADAL" clId="{BD7B88D9-A054-4521-99D2-375FE991113F}" dt="2023-12-04T19:47:45.100" v="2892" actId="6549"/>
        <pc:sldMkLst>
          <pc:docMk/>
          <pc:sldMk cId="202660862" sldId="473"/>
        </pc:sldMkLst>
        <pc:spChg chg="add mod">
          <ac:chgData name="Sophie Jones" userId="c50bea07-6f49-4579-bcaa-6a76861b199a" providerId="ADAL" clId="{BD7B88D9-A054-4521-99D2-375FE991113F}" dt="2023-12-04T19:47:45.100" v="2892" actId="6549"/>
          <ac:spMkLst>
            <pc:docMk/>
            <pc:sldMk cId="202660862" sldId="473"/>
            <ac:spMk id="3" creationId="{4B681B3C-503C-0D74-630A-125DD4A5A4D1}"/>
          </ac:spMkLst>
        </pc:spChg>
        <pc:spChg chg="del">
          <ac:chgData name="Sophie Jones" userId="c50bea07-6f49-4579-bcaa-6a76861b199a" providerId="ADAL" clId="{BD7B88D9-A054-4521-99D2-375FE991113F}" dt="2023-11-27T01:59:01.521" v="1503" actId="478"/>
          <ac:spMkLst>
            <pc:docMk/>
            <pc:sldMk cId="202660862" sldId="473"/>
            <ac:spMk id="4" creationId="{A594CDD6-6EBA-996F-7CA4-AFD0EAAA7B0E}"/>
          </ac:spMkLst>
        </pc:spChg>
        <pc:spChg chg="add del mod">
          <ac:chgData name="Sophie Jones" userId="c50bea07-6f49-4579-bcaa-6a76861b199a" providerId="ADAL" clId="{BD7B88D9-A054-4521-99D2-375FE991113F}" dt="2023-11-27T02:39:14.159" v="1605"/>
          <ac:spMkLst>
            <pc:docMk/>
            <pc:sldMk cId="202660862" sldId="473"/>
            <ac:spMk id="5" creationId="{AD21DF37-9F81-2DF6-3616-1BDD56D1629B}"/>
          </ac:spMkLst>
        </pc:spChg>
        <pc:spChg chg="add mod">
          <ac:chgData name="Sophie Jones" userId="c50bea07-6f49-4579-bcaa-6a76861b199a" providerId="ADAL" clId="{BD7B88D9-A054-4521-99D2-375FE991113F}" dt="2023-12-04T19:40:45.862" v="2747" actId="1035"/>
          <ac:spMkLst>
            <pc:docMk/>
            <pc:sldMk cId="202660862" sldId="473"/>
            <ac:spMk id="7" creationId="{62DDEB99-3A18-431E-29CC-B4936270D9CF}"/>
          </ac:spMkLst>
        </pc:spChg>
        <pc:spChg chg="add mod">
          <ac:chgData name="Sophie Jones" userId="c50bea07-6f49-4579-bcaa-6a76861b199a" providerId="ADAL" clId="{BD7B88D9-A054-4521-99D2-375FE991113F}" dt="2023-12-04T19:41:48.284" v="2766" actId="1076"/>
          <ac:spMkLst>
            <pc:docMk/>
            <pc:sldMk cId="202660862" sldId="473"/>
            <ac:spMk id="8" creationId="{233E8CBC-67AF-04B9-D3C7-75AD734E8AC2}"/>
          </ac:spMkLst>
        </pc:spChg>
        <pc:spChg chg="add mod">
          <ac:chgData name="Sophie Jones" userId="c50bea07-6f49-4579-bcaa-6a76861b199a" providerId="ADAL" clId="{BD7B88D9-A054-4521-99D2-375FE991113F}" dt="2023-12-04T19:42:01.710" v="2770" actId="1076"/>
          <ac:spMkLst>
            <pc:docMk/>
            <pc:sldMk cId="202660862" sldId="473"/>
            <ac:spMk id="9" creationId="{F2249437-9426-D1F6-7209-2246519CDF83}"/>
          </ac:spMkLst>
        </pc:spChg>
        <pc:spChg chg="add mod">
          <ac:chgData name="Sophie Jones" userId="c50bea07-6f49-4579-bcaa-6a76861b199a" providerId="ADAL" clId="{BD7B88D9-A054-4521-99D2-375FE991113F}" dt="2023-12-04T19:42:26.050" v="2777" actId="1076"/>
          <ac:spMkLst>
            <pc:docMk/>
            <pc:sldMk cId="202660862" sldId="473"/>
            <ac:spMk id="10" creationId="{B4670EA1-775B-859C-B94A-ECDDB48528DD}"/>
          </ac:spMkLst>
        </pc:spChg>
        <pc:spChg chg="add mod">
          <ac:chgData name="Sophie Jones" userId="c50bea07-6f49-4579-bcaa-6a76861b199a" providerId="ADAL" clId="{BD7B88D9-A054-4521-99D2-375FE991113F}" dt="2023-12-04T19:41:32.085" v="2762" actId="1076"/>
          <ac:spMkLst>
            <pc:docMk/>
            <pc:sldMk cId="202660862" sldId="473"/>
            <ac:spMk id="12" creationId="{019A41CD-F1C9-E1BB-4762-93C1D61A5510}"/>
          </ac:spMkLst>
        </pc:spChg>
        <pc:picChg chg="add mod">
          <ac:chgData name="Sophie Jones" userId="c50bea07-6f49-4579-bcaa-6a76861b199a" providerId="ADAL" clId="{BD7B88D9-A054-4521-99D2-375FE991113F}" dt="2023-12-04T19:42:12.417" v="2772" actId="14100"/>
          <ac:picMkLst>
            <pc:docMk/>
            <pc:sldMk cId="202660862" sldId="473"/>
            <ac:picMk id="4098" creationId="{27C7A457-3DF4-E389-B064-B5E018799800}"/>
          </ac:picMkLst>
        </pc:picChg>
        <pc:picChg chg="add mod">
          <ac:chgData name="Sophie Jones" userId="c50bea07-6f49-4579-bcaa-6a76861b199a" providerId="ADAL" clId="{BD7B88D9-A054-4521-99D2-375FE991113F}" dt="2023-12-04T19:42:19.501" v="2775" actId="14100"/>
          <ac:picMkLst>
            <pc:docMk/>
            <pc:sldMk cId="202660862" sldId="473"/>
            <ac:picMk id="4100" creationId="{A321697D-35B3-5251-8697-28374484F0E2}"/>
          </ac:picMkLst>
        </pc:picChg>
        <pc:picChg chg="add mod">
          <ac:chgData name="Sophie Jones" userId="c50bea07-6f49-4579-bcaa-6a76861b199a" providerId="ADAL" clId="{BD7B88D9-A054-4521-99D2-375FE991113F}" dt="2023-12-04T19:41:38.234" v="2763" actId="1076"/>
          <ac:picMkLst>
            <pc:docMk/>
            <pc:sldMk cId="202660862" sldId="473"/>
            <ac:picMk id="4102" creationId="{B252A7CC-31BA-CB25-E644-01A5FDBD0B31}"/>
          </ac:picMkLst>
        </pc:picChg>
      </pc:sldChg>
      <pc:sldChg chg="del">
        <pc:chgData name="Sophie Jones" userId="c50bea07-6f49-4579-bcaa-6a76861b199a" providerId="ADAL" clId="{BD7B88D9-A054-4521-99D2-375FE991113F}" dt="2023-11-26T23:06:39.873" v="13" actId="47"/>
        <pc:sldMkLst>
          <pc:docMk/>
          <pc:sldMk cId="1001377798" sldId="473"/>
        </pc:sldMkLst>
      </pc:sldChg>
      <pc:sldChg chg="addSp delSp modSp add del mod">
        <pc:chgData name="Sophie Jones" userId="c50bea07-6f49-4579-bcaa-6a76861b199a" providerId="ADAL" clId="{BD7B88D9-A054-4521-99D2-375FE991113F}" dt="2023-12-04T19:41:14.786" v="2758" actId="47"/>
        <pc:sldMkLst>
          <pc:docMk/>
          <pc:sldMk cId="627416175" sldId="474"/>
        </pc:sldMkLst>
        <pc:spChg chg="del">
          <ac:chgData name="Sophie Jones" userId="c50bea07-6f49-4579-bcaa-6a76861b199a" providerId="ADAL" clId="{BD7B88D9-A054-4521-99D2-375FE991113F}" dt="2023-11-27T02:47:46.722" v="1809" actId="478"/>
          <ac:spMkLst>
            <pc:docMk/>
            <pc:sldMk cId="627416175" sldId="474"/>
            <ac:spMk id="6" creationId="{BC960FBF-AEF7-F7D1-97CD-094A1B31554C}"/>
          </ac:spMkLst>
        </pc:spChg>
        <pc:spChg chg="del">
          <ac:chgData name="Sophie Jones" userId="c50bea07-6f49-4579-bcaa-6a76861b199a" providerId="ADAL" clId="{BD7B88D9-A054-4521-99D2-375FE991113F}" dt="2023-11-27T02:47:44.810" v="1808" actId="478"/>
          <ac:spMkLst>
            <pc:docMk/>
            <pc:sldMk cId="627416175" sldId="474"/>
            <ac:spMk id="8" creationId="{56C57D2F-50A1-8758-DC70-3FB1383E1BE0}"/>
          </ac:spMkLst>
        </pc:spChg>
        <pc:spChg chg="mod">
          <ac:chgData name="Sophie Jones" userId="c50bea07-6f49-4579-bcaa-6a76861b199a" providerId="ADAL" clId="{BD7B88D9-A054-4521-99D2-375FE991113F}" dt="2023-12-04T19:39:51.667" v="2719" actId="14100"/>
          <ac:spMkLst>
            <pc:docMk/>
            <pc:sldMk cId="627416175" sldId="474"/>
            <ac:spMk id="10" creationId="{9D6B50F8-8B2E-2F89-4E3D-D8204672C9EC}"/>
          </ac:spMkLst>
        </pc:spChg>
        <pc:picChg chg="add del mod">
          <ac:chgData name="Sophie Jones" userId="c50bea07-6f49-4579-bcaa-6a76861b199a" providerId="ADAL" clId="{BD7B88D9-A054-4521-99D2-375FE991113F}" dt="2023-11-27T22:59:22.502" v="2586" actId="478"/>
          <ac:picMkLst>
            <pc:docMk/>
            <pc:sldMk cId="627416175" sldId="474"/>
            <ac:picMk id="3" creationId="{EC11B4FF-48AA-EC5C-D441-444E6040BAFF}"/>
          </ac:picMkLst>
        </pc:picChg>
        <pc:picChg chg="add del mod">
          <ac:chgData name="Sophie Jones" userId="c50bea07-6f49-4579-bcaa-6a76861b199a" providerId="ADAL" clId="{BD7B88D9-A054-4521-99D2-375FE991113F}" dt="2023-11-27T23:00:32.456" v="2619" actId="478"/>
          <ac:picMkLst>
            <pc:docMk/>
            <pc:sldMk cId="627416175" sldId="474"/>
            <ac:picMk id="6146" creationId="{FE2967D7-75D1-0C2D-9663-5D1865A2F86A}"/>
          </ac:picMkLst>
        </pc:picChg>
        <pc:picChg chg="add mod">
          <ac:chgData name="Sophie Jones" userId="c50bea07-6f49-4579-bcaa-6a76861b199a" providerId="ADAL" clId="{BD7B88D9-A054-4521-99D2-375FE991113F}" dt="2023-12-04T19:39:55.447" v="2720" actId="1076"/>
          <ac:picMkLst>
            <pc:docMk/>
            <pc:sldMk cId="627416175" sldId="474"/>
            <ac:picMk id="7170" creationId="{1171008E-96CD-34DB-B44D-B99FCD0AEBB4}"/>
          </ac:picMkLst>
        </pc:picChg>
      </pc:sldChg>
      <pc:sldChg chg="del">
        <pc:chgData name="Sophie Jones" userId="c50bea07-6f49-4579-bcaa-6a76861b199a" providerId="ADAL" clId="{BD7B88D9-A054-4521-99D2-375FE991113F}" dt="2023-11-26T23:06:42.829" v="16" actId="47"/>
        <pc:sldMkLst>
          <pc:docMk/>
          <pc:sldMk cId="2372191839" sldId="474"/>
        </pc:sldMkLst>
      </pc:sldChg>
      <pc:sldChg chg="delSp modSp add del mod">
        <pc:chgData name="Sophie Jones" userId="c50bea07-6f49-4579-bcaa-6a76861b199a" providerId="ADAL" clId="{BD7B88D9-A054-4521-99D2-375FE991113F}" dt="2023-11-27T02:30:52.207" v="1562" actId="47"/>
        <pc:sldMkLst>
          <pc:docMk/>
          <pc:sldMk cId="3163170053" sldId="474"/>
        </pc:sldMkLst>
        <pc:spChg chg="del">
          <ac:chgData name="Sophie Jones" userId="c50bea07-6f49-4579-bcaa-6a76861b199a" providerId="ADAL" clId="{BD7B88D9-A054-4521-99D2-375FE991113F}" dt="2023-11-27T02:27:50.834" v="1536" actId="478"/>
          <ac:spMkLst>
            <pc:docMk/>
            <pc:sldMk cId="3163170053" sldId="474"/>
            <ac:spMk id="3" creationId="{9691EC24-8066-1C43-22A3-D861E10E1E80}"/>
          </ac:spMkLst>
        </pc:spChg>
        <pc:spChg chg="mod">
          <ac:chgData name="Sophie Jones" userId="c50bea07-6f49-4579-bcaa-6a76861b199a" providerId="ADAL" clId="{BD7B88D9-A054-4521-99D2-375FE991113F}" dt="2023-11-27T02:27:54.158" v="1537" actId="1076"/>
          <ac:spMkLst>
            <pc:docMk/>
            <pc:sldMk cId="3163170053" sldId="474"/>
            <ac:spMk id="6" creationId="{1B5F9E05-7B94-2841-AD0D-4D4C070FAC33}"/>
          </ac:spMkLst>
        </pc:spChg>
      </pc:sldChg>
      <pc:sldChg chg="addSp delSp modSp add del mod ord">
        <pc:chgData name="Sophie Jones" userId="c50bea07-6f49-4579-bcaa-6a76861b199a" providerId="ADAL" clId="{BD7B88D9-A054-4521-99D2-375FE991113F}" dt="2023-11-27T22:18:18.368" v="2449" actId="47"/>
        <pc:sldMkLst>
          <pc:docMk/>
          <pc:sldMk cId="1716706243" sldId="475"/>
        </pc:sldMkLst>
        <pc:spChg chg="mod">
          <ac:chgData name="Sophie Jones" userId="c50bea07-6f49-4579-bcaa-6a76861b199a" providerId="ADAL" clId="{BD7B88D9-A054-4521-99D2-375FE991113F}" dt="2023-11-27T21:48:00.293" v="2215" actId="6549"/>
          <ac:spMkLst>
            <pc:docMk/>
            <pc:sldMk cId="1716706243" sldId="475"/>
            <ac:spMk id="3" creationId="{9691EC24-8066-1C43-22A3-D861E10E1E80}"/>
          </ac:spMkLst>
        </pc:spChg>
        <pc:spChg chg="del">
          <ac:chgData name="Sophie Jones" userId="c50bea07-6f49-4579-bcaa-6a76861b199a" providerId="ADAL" clId="{BD7B88D9-A054-4521-99D2-375FE991113F}" dt="2023-11-27T21:42:32.793" v="2174" actId="478"/>
          <ac:spMkLst>
            <pc:docMk/>
            <pc:sldMk cId="1716706243" sldId="475"/>
            <ac:spMk id="8" creationId="{648CF938-7FB4-7328-BA9B-95C2226C775A}"/>
          </ac:spMkLst>
        </pc:spChg>
        <pc:picChg chg="del mod">
          <ac:chgData name="Sophie Jones" userId="c50bea07-6f49-4579-bcaa-6a76861b199a" providerId="ADAL" clId="{BD7B88D9-A054-4521-99D2-375FE991113F}" dt="2023-11-27T21:45:49.370" v="2203" actId="478"/>
          <ac:picMkLst>
            <pc:docMk/>
            <pc:sldMk cId="1716706243" sldId="475"/>
            <ac:picMk id="2050" creationId="{B31C6381-6F7D-EE10-7CAB-13A2836192F6}"/>
          </ac:picMkLst>
        </pc:picChg>
        <pc:picChg chg="del mod">
          <ac:chgData name="Sophie Jones" userId="c50bea07-6f49-4579-bcaa-6a76861b199a" providerId="ADAL" clId="{BD7B88D9-A054-4521-99D2-375FE991113F}" dt="2023-11-27T21:45:47.496" v="2202" actId="478"/>
          <ac:picMkLst>
            <pc:docMk/>
            <pc:sldMk cId="1716706243" sldId="475"/>
            <ac:picMk id="2052" creationId="{D6D7384C-28F2-AE38-E57B-53ABE4397655}"/>
          </ac:picMkLst>
        </pc:picChg>
        <pc:picChg chg="del mod">
          <ac:chgData name="Sophie Jones" userId="c50bea07-6f49-4579-bcaa-6a76861b199a" providerId="ADAL" clId="{BD7B88D9-A054-4521-99D2-375FE991113F}" dt="2023-11-27T21:45:30.943" v="2197" actId="478"/>
          <ac:picMkLst>
            <pc:docMk/>
            <pc:sldMk cId="1716706243" sldId="475"/>
            <ac:picMk id="3080" creationId="{56653041-B249-536F-E5A4-2302F384FF5A}"/>
          </ac:picMkLst>
        </pc:picChg>
        <pc:picChg chg="add mod">
          <ac:chgData name="Sophie Jones" userId="c50bea07-6f49-4579-bcaa-6a76861b199a" providerId="ADAL" clId="{BD7B88D9-A054-4521-99D2-375FE991113F}" dt="2023-11-27T21:45:42.544" v="2201" actId="1076"/>
          <ac:picMkLst>
            <pc:docMk/>
            <pc:sldMk cId="1716706243" sldId="475"/>
            <ac:picMk id="4098" creationId="{1EEC640D-FC71-0476-295E-C2353A4BFDF7}"/>
          </ac:picMkLst>
        </pc:picChg>
      </pc:sldChg>
      <pc:sldChg chg="addSp delSp modSp add mod modAnim">
        <pc:chgData name="Sophie Jones" userId="c50bea07-6f49-4579-bcaa-6a76861b199a" providerId="ADAL" clId="{BD7B88D9-A054-4521-99D2-375FE991113F}" dt="2023-11-27T21:44:09.210" v="2186" actId="14100"/>
        <pc:sldMkLst>
          <pc:docMk/>
          <pc:sldMk cId="2477346744" sldId="476"/>
        </pc:sldMkLst>
        <pc:spChg chg="del">
          <ac:chgData name="Sophie Jones" userId="c50bea07-6f49-4579-bcaa-6a76861b199a" providerId="ADAL" clId="{BD7B88D9-A054-4521-99D2-375FE991113F}" dt="2023-11-27T21:43:47.783" v="2182" actId="478"/>
          <ac:spMkLst>
            <pc:docMk/>
            <pc:sldMk cId="2477346744" sldId="476"/>
            <ac:spMk id="4" creationId="{A594CDD6-6EBA-996F-7CA4-AFD0EAAA7B0E}"/>
          </ac:spMkLst>
        </pc:spChg>
        <pc:picChg chg="add mod">
          <ac:chgData name="Sophie Jones" userId="c50bea07-6f49-4579-bcaa-6a76861b199a" providerId="ADAL" clId="{BD7B88D9-A054-4521-99D2-375FE991113F}" dt="2023-11-27T21:44:09.210" v="2186" actId="14100"/>
          <ac:picMkLst>
            <pc:docMk/>
            <pc:sldMk cId="2477346744" sldId="476"/>
            <ac:picMk id="3" creationId="{20801B94-C4E7-63D2-9C04-21719392027F}"/>
          </ac:picMkLst>
        </pc:picChg>
      </pc:sldChg>
      <pc:sldChg chg="del">
        <pc:chgData name="Sophie Jones" userId="c50bea07-6f49-4579-bcaa-6a76861b199a" providerId="ADAL" clId="{BD7B88D9-A054-4521-99D2-375FE991113F}" dt="2023-11-26T23:06:41.262" v="14" actId="47"/>
        <pc:sldMkLst>
          <pc:docMk/>
          <pc:sldMk cId="3544221191" sldId="476"/>
        </pc:sldMkLst>
      </pc:sldChg>
      <pc:sldChg chg="addSp delSp modSp add del mod">
        <pc:chgData name="Sophie Jones" userId="c50bea07-6f49-4579-bcaa-6a76861b199a" providerId="ADAL" clId="{BD7B88D9-A054-4521-99D2-375FE991113F}" dt="2023-11-27T22:17:47.300" v="2448" actId="47"/>
        <pc:sldMkLst>
          <pc:docMk/>
          <pc:sldMk cId="3569920783" sldId="477"/>
        </pc:sldMkLst>
        <pc:spChg chg="add del mod">
          <ac:chgData name="Sophie Jones" userId="c50bea07-6f49-4579-bcaa-6a76861b199a" providerId="ADAL" clId="{BD7B88D9-A054-4521-99D2-375FE991113F}" dt="2023-11-27T22:08:33.226" v="2438" actId="12"/>
          <ac:spMkLst>
            <pc:docMk/>
            <pc:sldMk cId="3569920783" sldId="477"/>
            <ac:spMk id="8" creationId="{648CF938-7FB4-7328-BA9B-95C2226C775A}"/>
          </ac:spMkLst>
        </pc:spChg>
        <pc:spChg chg="add del mod">
          <ac:chgData name="Sophie Jones" userId="c50bea07-6f49-4579-bcaa-6a76861b199a" providerId="ADAL" clId="{BD7B88D9-A054-4521-99D2-375FE991113F}" dt="2023-11-27T22:08:25.993" v="2435" actId="12"/>
          <ac:spMkLst>
            <pc:docMk/>
            <pc:sldMk cId="3569920783" sldId="477"/>
            <ac:spMk id="10" creationId="{F2D23781-621A-4B6D-D760-36FD40E342BF}"/>
          </ac:spMkLst>
        </pc:spChg>
        <pc:picChg chg="add mod">
          <ac:chgData name="Sophie Jones" userId="c50bea07-6f49-4579-bcaa-6a76861b199a" providerId="ADAL" clId="{BD7B88D9-A054-4521-99D2-375FE991113F}" dt="2023-11-27T22:08:07.976" v="2429" actId="1076"/>
          <ac:picMkLst>
            <pc:docMk/>
            <pc:sldMk cId="3569920783" sldId="477"/>
            <ac:picMk id="3" creationId="{1A26190C-EBEA-A437-D10F-2CA565076F9D}"/>
          </ac:picMkLst>
        </pc:picChg>
        <pc:picChg chg="add mod">
          <ac:chgData name="Sophie Jones" userId="c50bea07-6f49-4579-bcaa-6a76861b199a" providerId="ADAL" clId="{BD7B88D9-A054-4521-99D2-375FE991113F}" dt="2023-11-27T22:08:14.584" v="2432" actId="1076"/>
          <ac:picMkLst>
            <pc:docMk/>
            <pc:sldMk cId="3569920783" sldId="477"/>
            <ac:picMk id="4" creationId="{5FDDD54C-FD27-BA49-FC7F-D4D77858764A}"/>
          </ac:picMkLst>
        </pc:picChg>
        <pc:picChg chg="add mod">
          <ac:chgData name="Sophie Jones" userId="c50bea07-6f49-4579-bcaa-6a76861b199a" providerId="ADAL" clId="{BD7B88D9-A054-4521-99D2-375FE991113F}" dt="2023-11-27T22:07:18.393" v="2414" actId="1076"/>
          <ac:picMkLst>
            <pc:docMk/>
            <pc:sldMk cId="3569920783" sldId="477"/>
            <ac:picMk id="5" creationId="{0D91D52D-F674-8A8D-F455-4509813861E7}"/>
          </ac:picMkLst>
        </pc:picChg>
        <pc:picChg chg="add mod">
          <ac:chgData name="Sophie Jones" userId="c50bea07-6f49-4579-bcaa-6a76861b199a" providerId="ADAL" clId="{BD7B88D9-A054-4521-99D2-375FE991113F}" dt="2023-11-27T22:08:13.359" v="2431" actId="1076"/>
          <ac:picMkLst>
            <pc:docMk/>
            <pc:sldMk cId="3569920783" sldId="477"/>
            <ac:picMk id="6" creationId="{F05B696A-25C9-2C5F-5686-7409A5BDF5D8}"/>
          </ac:picMkLst>
        </pc:picChg>
        <pc:picChg chg="add mod">
          <ac:chgData name="Sophie Jones" userId="c50bea07-6f49-4579-bcaa-6a76861b199a" providerId="ADAL" clId="{BD7B88D9-A054-4521-99D2-375FE991113F}" dt="2023-11-27T22:07:20.960" v="2416" actId="1076"/>
          <ac:picMkLst>
            <pc:docMk/>
            <pc:sldMk cId="3569920783" sldId="477"/>
            <ac:picMk id="7" creationId="{EE380F9D-C55B-1D6D-236C-7C61A3F8BF55}"/>
          </ac:picMkLst>
        </pc:picChg>
        <pc:picChg chg="del">
          <ac:chgData name="Sophie Jones" userId="c50bea07-6f49-4579-bcaa-6a76861b199a" providerId="ADAL" clId="{BD7B88D9-A054-4521-99D2-375FE991113F}" dt="2023-11-27T21:52:05.761" v="2259" actId="478"/>
          <ac:picMkLst>
            <pc:docMk/>
            <pc:sldMk cId="3569920783" sldId="477"/>
            <ac:picMk id="9" creationId="{D80BD124-01EB-5901-FCDB-DABAA0CF9EC5}"/>
          </ac:picMkLst>
        </pc:picChg>
        <pc:picChg chg="add mod">
          <ac:chgData name="Sophie Jones" userId="c50bea07-6f49-4579-bcaa-6a76861b199a" providerId="ADAL" clId="{BD7B88D9-A054-4521-99D2-375FE991113F}" dt="2023-11-27T22:07:09.561" v="2409" actId="1076"/>
          <ac:picMkLst>
            <pc:docMk/>
            <pc:sldMk cId="3569920783" sldId="477"/>
            <ac:picMk id="11" creationId="{30569CA5-5F15-7E71-4C8C-7EC180BA7611}"/>
          </ac:picMkLst>
        </pc:picChg>
        <pc:picChg chg="del">
          <ac:chgData name="Sophie Jones" userId="c50bea07-6f49-4579-bcaa-6a76861b199a" providerId="ADAL" clId="{BD7B88D9-A054-4521-99D2-375FE991113F}" dt="2023-11-27T21:52:04.878" v="2257" actId="478"/>
          <ac:picMkLst>
            <pc:docMk/>
            <pc:sldMk cId="3569920783" sldId="477"/>
            <ac:picMk id="2050" creationId="{B31C6381-6F7D-EE10-7CAB-13A2836192F6}"/>
          </ac:picMkLst>
        </pc:picChg>
        <pc:picChg chg="del">
          <ac:chgData name="Sophie Jones" userId="c50bea07-6f49-4579-bcaa-6a76861b199a" providerId="ADAL" clId="{BD7B88D9-A054-4521-99D2-375FE991113F}" dt="2023-11-27T21:52:07.178" v="2261" actId="478"/>
          <ac:picMkLst>
            <pc:docMk/>
            <pc:sldMk cId="3569920783" sldId="477"/>
            <ac:picMk id="2052" creationId="{D6D7384C-28F2-AE38-E57B-53ABE4397655}"/>
          </ac:picMkLst>
        </pc:picChg>
        <pc:picChg chg="del">
          <ac:chgData name="Sophie Jones" userId="c50bea07-6f49-4579-bcaa-6a76861b199a" providerId="ADAL" clId="{BD7B88D9-A054-4521-99D2-375FE991113F}" dt="2023-11-27T21:52:05.294" v="2258" actId="478"/>
          <ac:picMkLst>
            <pc:docMk/>
            <pc:sldMk cId="3569920783" sldId="477"/>
            <ac:picMk id="2054" creationId="{DE76667A-7341-F7D0-2E80-D61B34D1761B}"/>
          </ac:picMkLst>
        </pc:picChg>
        <pc:picChg chg="del">
          <ac:chgData name="Sophie Jones" userId="c50bea07-6f49-4579-bcaa-6a76861b199a" providerId="ADAL" clId="{BD7B88D9-A054-4521-99D2-375FE991113F}" dt="2023-11-27T21:52:10.459" v="2264" actId="478"/>
          <ac:picMkLst>
            <pc:docMk/>
            <pc:sldMk cId="3569920783" sldId="477"/>
            <ac:picMk id="3080" creationId="{56653041-B249-536F-E5A4-2302F384FF5A}"/>
          </ac:picMkLst>
        </pc:picChg>
      </pc:sldChg>
      <pc:sldChg chg="addSp delSp modSp add del mod">
        <pc:chgData name="Sophie Jones" userId="c50bea07-6f49-4579-bcaa-6a76861b199a" providerId="ADAL" clId="{BD7B88D9-A054-4521-99D2-375FE991113F}" dt="2023-11-27T22:07:24.430" v="2417" actId="47"/>
        <pc:sldMkLst>
          <pc:docMk/>
          <pc:sldMk cId="625263938" sldId="478"/>
        </pc:sldMkLst>
        <pc:spChg chg="del">
          <ac:chgData name="Sophie Jones" userId="c50bea07-6f49-4579-bcaa-6a76861b199a" providerId="ADAL" clId="{BD7B88D9-A054-4521-99D2-375FE991113F}" dt="2023-11-27T21:55:54.043" v="2297" actId="478"/>
          <ac:spMkLst>
            <pc:docMk/>
            <pc:sldMk cId="625263938" sldId="478"/>
            <ac:spMk id="8" creationId="{648CF938-7FB4-7328-BA9B-95C2226C775A}"/>
          </ac:spMkLst>
        </pc:spChg>
        <pc:spChg chg="del">
          <ac:chgData name="Sophie Jones" userId="c50bea07-6f49-4579-bcaa-6a76861b199a" providerId="ADAL" clId="{BD7B88D9-A054-4521-99D2-375FE991113F}" dt="2023-11-27T21:55:37.626" v="2293" actId="478"/>
          <ac:spMkLst>
            <pc:docMk/>
            <pc:sldMk cId="625263938" sldId="478"/>
            <ac:spMk id="10" creationId="{F2D23781-621A-4B6D-D760-36FD40E342BF}"/>
          </ac:spMkLst>
        </pc:spChg>
        <pc:graphicFrameChg chg="add del">
          <ac:chgData name="Sophie Jones" userId="c50bea07-6f49-4579-bcaa-6a76861b199a" providerId="ADAL" clId="{BD7B88D9-A054-4521-99D2-375FE991113F}" dt="2023-11-27T21:55:11.331" v="2286" actId="478"/>
          <ac:graphicFrameMkLst>
            <pc:docMk/>
            <pc:sldMk cId="625263938" sldId="478"/>
            <ac:graphicFrameMk id="3" creationId="{07EFC1BE-EEF3-D0BF-FF65-9149E2AB039C}"/>
          </ac:graphicFrameMkLst>
        </pc:graphicFrameChg>
        <pc:graphicFrameChg chg="add mod modGraphic">
          <ac:chgData name="Sophie Jones" userId="c50bea07-6f49-4579-bcaa-6a76861b199a" providerId="ADAL" clId="{BD7B88D9-A054-4521-99D2-375FE991113F}" dt="2023-11-27T22:06:03.628" v="2391"/>
          <ac:graphicFrameMkLst>
            <pc:docMk/>
            <pc:sldMk cId="625263938" sldId="478"/>
            <ac:graphicFrameMk id="4" creationId="{AB4907BA-3E24-6A9C-D563-10CAF7B23B13}"/>
          </ac:graphicFrameMkLst>
        </pc:graphicFrameChg>
        <pc:picChg chg="add mod">
          <ac:chgData name="Sophie Jones" userId="c50bea07-6f49-4579-bcaa-6a76861b199a" providerId="ADAL" clId="{BD7B88D9-A054-4521-99D2-375FE991113F}" dt="2023-11-27T22:06:10.293" v="2393" actId="1076"/>
          <ac:picMkLst>
            <pc:docMk/>
            <pc:sldMk cId="625263938" sldId="478"/>
            <ac:picMk id="5" creationId="{3F529872-8D44-C2A1-274F-494AA4B8727B}"/>
          </ac:picMkLst>
        </pc:picChg>
        <pc:picChg chg="add mod">
          <ac:chgData name="Sophie Jones" userId="c50bea07-6f49-4579-bcaa-6a76861b199a" providerId="ADAL" clId="{BD7B88D9-A054-4521-99D2-375FE991113F}" dt="2023-11-27T22:02:13.743" v="2319" actId="1076"/>
          <ac:picMkLst>
            <pc:docMk/>
            <pc:sldMk cId="625263938" sldId="478"/>
            <ac:picMk id="6" creationId="{44DA5A6C-D9A8-78C1-1649-9D958BC211A7}"/>
          </ac:picMkLst>
        </pc:picChg>
        <pc:picChg chg="add mod">
          <ac:chgData name="Sophie Jones" userId="c50bea07-6f49-4579-bcaa-6a76861b199a" providerId="ADAL" clId="{BD7B88D9-A054-4521-99D2-375FE991113F}" dt="2023-11-27T22:05:17.044" v="2381" actId="1076"/>
          <ac:picMkLst>
            <pc:docMk/>
            <pc:sldMk cId="625263938" sldId="478"/>
            <ac:picMk id="7" creationId="{219BA5A4-B325-C396-25D6-189CA2D66CC4}"/>
          </ac:picMkLst>
        </pc:picChg>
        <pc:picChg chg="add mod">
          <ac:chgData name="Sophie Jones" userId="c50bea07-6f49-4579-bcaa-6a76861b199a" providerId="ADAL" clId="{BD7B88D9-A054-4521-99D2-375FE991113F}" dt="2023-11-27T22:05:41.765" v="2389" actId="1076"/>
          <ac:picMkLst>
            <pc:docMk/>
            <pc:sldMk cId="625263938" sldId="478"/>
            <ac:picMk id="9" creationId="{7EBD5D0E-D584-990E-5673-D3E483110C5A}"/>
          </ac:picMkLst>
        </pc:picChg>
        <pc:picChg chg="add mod">
          <ac:chgData name="Sophie Jones" userId="c50bea07-6f49-4579-bcaa-6a76861b199a" providerId="ADAL" clId="{BD7B88D9-A054-4521-99D2-375FE991113F}" dt="2023-11-27T22:06:35.190" v="2395" actId="571"/>
          <ac:picMkLst>
            <pc:docMk/>
            <pc:sldMk cId="625263938" sldId="478"/>
            <ac:picMk id="11" creationId="{40A04FE8-1BBF-0D50-5A61-68D498859548}"/>
          </ac:picMkLst>
        </pc:picChg>
        <pc:picChg chg="add mod">
          <ac:chgData name="Sophie Jones" userId="c50bea07-6f49-4579-bcaa-6a76861b199a" providerId="ADAL" clId="{BD7B88D9-A054-4521-99D2-375FE991113F}" dt="2023-11-27T22:06:35.190" v="2395" actId="571"/>
          <ac:picMkLst>
            <pc:docMk/>
            <pc:sldMk cId="625263938" sldId="478"/>
            <ac:picMk id="12" creationId="{6928006D-784A-1727-ACB1-9DC0697A4EA1}"/>
          </ac:picMkLst>
        </pc:picChg>
        <pc:picChg chg="add mod">
          <ac:chgData name="Sophie Jones" userId="c50bea07-6f49-4579-bcaa-6a76861b199a" providerId="ADAL" clId="{BD7B88D9-A054-4521-99D2-375FE991113F}" dt="2023-11-27T22:06:35.190" v="2395" actId="571"/>
          <ac:picMkLst>
            <pc:docMk/>
            <pc:sldMk cId="625263938" sldId="478"/>
            <ac:picMk id="13" creationId="{5CAC7DCB-81B9-69AC-3F2A-2FD9783EFC34}"/>
          </ac:picMkLst>
        </pc:picChg>
        <pc:picChg chg="add mod">
          <ac:chgData name="Sophie Jones" userId="c50bea07-6f49-4579-bcaa-6a76861b199a" providerId="ADAL" clId="{BD7B88D9-A054-4521-99D2-375FE991113F}" dt="2023-11-27T22:06:35.190" v="2395" actId="571"/>
          <ac:picMkLst>
            <pc:docMk/>
            <pc:sldMk cId="625263938" sldId="478"/>
            <ac:picMk id="14" creationId="{98C10A41-D819-7744-96BE-C44F7E922D1E}"/>
          </ac:picMkLst>
        </pc:picChg>
        <pc:picChg chg="add mod">
          <ac:chgData name="Sophie Jones" userId="c50bea07-6f49-4579-bcaa-6a76861b199a" providerId="ADAL" clId="{BD7B88D9-A054-4521-99D2-375FE991113F}" dt="2023-11-27T22:06:08.110" v="2392" actId="1076"/>
          <ac:picMkLst>
            <pc:docMk/>
            <pc:sldMk cId="625263938" sldId="478"/>
            <ac:picMk id="5122" creationId="{E2D83937-D8AD-A34A-C794-EACD135DA9D1}"/>
          </ac:picMkLst>
        </pc:picChg>
      </pc:sldChg>
      <pc:sldChg chg="modSp mod">
        <pc:chgData name="Sophie Jones" userId="c50bea07-6f49-4579-bcaa-6a76861b199a" providerId="ADAL" clId="{BD7B88D9-A054-4521-99D2-375FE991113F}" dt="2023-12-07T19:49:33.960" v="3457" actId="14100"/>
        <pc:sldMkLst>
          <pc:docMk/>
          <pc:sldMk cId="2247187511" sldId="478"/>
        </pc:sldMkLst>
        <pc:picChg chg="mod">
          <ac:chgData name="Sophie Jones" userId="c50bea07-6f49-4579-bcaa-6a76861b199a" providerId="ADAL" clId="{BD7B88D9-A054-4521-99D2-375FE991113F}" dt="2023-12-07T19:49:33.960" v="3457" actId="14100"/>
          <ac:picMkLst>
            <pc:docMk/>
            <pc:sldMk cId="2247187511" sldId="478"/>
            <ac:picMk id="5" creationId="{A92275AD-0788-4BA9-09EF-27ED7FC42C98}"/>
          </ac:picMkLst>
        </pc:picChg>
      </pc:sldChg>
      <pc:sldChg chg="del">
        <pc:chgData name="Sophie Jones" userId="c50bea07-6f49-4579-bcaa-6a76861b199a" providerId="ADAL" clId="{BD7B88D9-A054-4521-99D2-375FE991113F}" dt="2023-11-26T23:06:39.134" v="12" actId="47"/>
        <pc:sldMkLst>
          <pc:docMk/>
          <pc:sldMk cId="4101601350" sldId="478"/>
        </pc:sldMkLst>
      </pc:sldChg>
      <pc:sldChg chg="del">
        <pc:chgData name="Sophie Jones" userId="c50bea07-6f49-4579-bcaa-6a76861b199a" providerId="ADAL" clId="{BD7B88D9-A054-4521-99D2-375FE991113F}" dt="2023-11-26T23:06:42.174" v="15" actId="47"/>
        <pc:sldMkLst>
          <pc:docMk/>
          <pc:sldMk cId="2962978102" sldId="479"/>
        </pc:sldMkLst>
      </pc:sldChg>
    </pc:docChg>
  </pc:docChgLst>
  <pc:docChgLst>
    <pc:chgData name="Joanna Isaac" userId="S::joanna.isaac@wellingtonwater.co.nz::f0d0aaa1-752b-4df2-94a9-f6599175a205" providerId="AD" clId="Web-{7D0C2D23-41EB-60E6-7EBF-5094428A8231}"/>
    <pc:docChg chg="delSld">
      <pc:chgData name="Joanna Isaac" userId="S::joanna.isaac@wellingtonwater.co.nz::f0d0aaa1-752b-4df2-94a9-f6599175a205" providerId="AD" clId="Web-{7D0C2D23-41EB-60E6-7EBF-5094428A8231}" dt="2023-12-06T02:11:48.557" v="0"/>
      <pc:docMkLst>
        <pc:docMk/>
      </pc:docMkLst>
      <pc:sldChg chg="del">
        <pc:chgData name="Joanna Isaac" userId="S::joanna.isaac@wellingtonwater.co.nz::f0d0aaa1-752b-4df2-94a9-f6599175a205" providerId="AD" clId="Web-{7D0C2D23-41EB-60E6-7EBF-5094428A8231}" dt="2023-12-06T02:11:48.557" v="0"/>
        <pc:sldMkLst>
          <pc:docMk/>
          <pc:sldMk cId="518927214" sldId="477"/>
        </pc:sldMkLst>
      </pc:sldChg>
    </pc:docChg>
  </pc:docChgLst>
  <pc:docChgLst>
    <pc:chgData name="Joanna Isaac" userId="f0d0aaa1-752b-4df2-94a9-f6599175a205" providerId="ADAL" clId="{0331D25A-40C7-4DBF-BEF5-EB8111E06636}"/>
    <pc:docChg chg="undo custSel modSld">
      <pc:chgData name="Joanna Isaac" userId="f0d0aaa1-752b-4df2-94a9-f6599175a205" providerId="ADAL" clId="{0331D25A-40C7-4DBF-BEF5-EB8111E06636}" dt="2023-12-01T01:26:10.048" v="3" actId="1076"/>
      <pc:docMkLst>
        <pc:docMk/>
      </pc:docMkLst>
      <pc:sldChg chg="addSp modSp mod">
        <pc:chgData name="Joanna Isaac" userId="f0d0aaa1-752b-4df2-94a9-f6599175a205" providerId="ADAL" clId="{0331D25A-40C7-4DBF-BEF5-EB8111E06636}" dt="2023-12-01T01:26:10.048" v="3" actId="1076"/>
        <pc:sldMkLst>
          <pc:docMk/>
          <pc:sldMk cId="4030996340" sldId="437"/>
        </pc:sldMkLst>
        <pc:picChg chg="add mod">
          <ac:chgData name="Joanna Isaac" userId="f0d0aaa1-752b-4df2-94a9-f6599175a205" providerId="ADAL" clId="{0331D25A-40C7-4DBF-BEF5-EB8111E06636}" dt="2023-12-01T01:26:10.048" v="3" actId="1076"/>
          <ac:picMkLst>
            <pc:docMk/>
            <pc:sldMk cId="4030996340" sldId="437"/>
            <ac:picMk id="4" creationId="{E7376560-F44F-599D-8804-0327B8732A1A}"/>
          </ac:picMkLst>
        </pc:picChg>
      </pc:sldChg>
    </pc:docChg>
  </pc:docChgLst>
  <pc:docChgLst>
    <pc:chgData name="Joanna Isaac" userId="S::joanna.isaac@wellingtonwater.co.nz::f0d0aaa1-752b-4df2-94a9-f6599175a205" providerId="AD" clId="Web-{65C65E2E-B0CF-EAD9-5797-96BEFBA11268}"/>
    <pc:docChg chg="modSld">
      <pc:chgData name="Joanna Isaac" userId="S::joanna.isaac@wellingtonwater.co.nz::f0d0aaa1-752b-4df2-94a9-f6599175a205" providerId="AD" clId="Web-{65C65E2E-B0CF-EAD9-5797-96BEFBA11268}" dt="2023-12-04T22:14:29.506" v="3" actId="14100"/>
      <pc:docMkLst>
        <pc:docMk/>
      </pc:docMkLst>
      <pc:sldChg chg="addSp delSp modSp">
        <pc:chgData name="Joanna Isaac" userId="S::joanna.isaac@wellingtonwater.co.nz::f0d0aaa1-752b-4df2-94a9-f6599175a205" providerId="AD" clId="Web-{65C65E2E-B0CF-EAD9-5797-96BEFBA11268}" dt="2023-12-04T22:14:29.506" v="3" actId="14100"/>
        <pc:sldMkLst>
          <pc:docMk/>
          <pc:sldMk cId="4030996340" sldId="437"/>
        </pc:sldMkLst>
        <pc:picChg chg="add mod">
          <ac:chgData name="Joanna Isaac" userId="S::joanna.isaac@wellingtonwater.co.nz::f0d0aaa1-752b-4df2-94a9-f6599175a205" providerId="AD" clId="Web-{65C65E2E-B0CF-EAD9-5797-96BEFBA11268}" dt="2023-12-04T22:14:29.506" v="3" actId="14100"/>
          <ac:picMkLst>
            <pc:docMk/>
            <pc:sldMk cId="4030996340" sldId="437"/>
            <ac:picMk id="3" creationId="{D64A4F55-6F5D-F251-BC3B-270BE94F4474}"/>
          </ac:picMkLst>
        </pc:picChg>
        <pc:picChg chg="del">
          <ac:chgData name="Joanna Isaac" userId="S::joanna.isaac@wellingtonwater.co.nz::f0d0aaa1-752b-4df2-94a9-f6599175a205" providerId="AD" clId="Web-{65C65E2E-B0CF-EAD9-5797-96BEFBA11268}" dt="2023-12-04T22:14:19.694" v="0"/>
          <ac:picMkLst>
            <pc:docMk/>
            <pc:sldMk cId="4030996340" sldId="437"/>
            <ac:picMk id="4" creationId="{E7376560-F44F-599D-8804-0327B8732A1A}"/>
          </ac:picMkLst>
        </pc:picChg>
      </pc:sldChg>
    </pc:docChg>
  </pc:docChgLst>
  <pc:docChgLst>
    <pc:chgData name="Joanna Isaac" userId="S::joanna.isaac@wellingtonwater.co.nz::f0d0aaa1-752b-4df2-94a9-f6599175a205" providerId="AD" clId="Web-{B6C00F6F-79CA-DE3A-1E09-94E11B1D650D}"/>
    <pc:docChg chg="addSld modSld">
      <pc:chgData name="Joanna Isaac" userId="S::joanna.isaac@wellingtonwater.co.nz::f0d0aaa1-752b-4df2-94a9-f6599175a205" providerId="AD" clId="Web-{B6C00F6F-79CA-DE3A-1E09-94E11B1D650D}" dt="2023-12-05T20:48:43.662" v="20" actId="1076"/>
      <pc:docMkLst>
        <pc:docMk/>
      </pc:docMkLst>
      <pc:sldChg chg="addSp delSp modSp new">
        <pc:chgData name="Joanna Isaac" userId="S::joanna.isaac@wellingtonwater.co.nz::f0d0aaa1-752b-4df2-94a9-f6599175a205" providerId="AD" clId="Web-{B6C00F6F-79CA-DE3A-1E09-94E11B1D650D}" dt="2023-12-05T20:41:00.417" v="6" actId="1076"/>
        <pc:sldMkLst>
          <pc:docMk/>
          <pc:sldMk cId="518927214" sldId="477"/>
        </pc:sldMkLst>
        <pc:spChg chg="del">
          <ac:chgData name="Joanna Isaac" userId="S::joanna.isaac@wellingtonwater.co.nz::f0d0aaa1-752b-4df2-94a9-f6599175a205" providerId="AD" clId="Web-{B6C00F6F-79CA-DE3A-1E09-94E11B1D650D}" dt="2023-12-05T20:40:36.354" v="1"/>
          <ac:spMkLst>
            <pc:docMk/>
            <pc:sldMk cId="518927214" sldId="477"/>
            <ac:spMk id="2" creationId="{0A29B78E-25D7-6C53-4CEE-9763107915E8}"/>
          </ac:spMkLst>
        </pc:spChg>
        <pc:spChg chg="del">
          <ac:chgData name="Joanna Isaac" userId="S::joanna.isaac@wellingtonwater.co.nz::f0d0aaa1-752b-4df2-94a9-f6599175a205" providerId="AD" clId="Web-{B6C00F6F-79CA-DE3A-1E09-94E11B1D650D}" dt="2023-12-05T20:40:46.011" v="3"/>
          <ac:spMkLst>
            <pc:docMk/>
            <pc:sldMk cId="518927214" sldId="477"/>
            <ac:spMk id="3" creationId="{5104A9EC-BAE6-AAF0-ECCB-3B4782771702}"/>
          </ac:spMkLst>
        </pc:spChg>
        <pc:picChg chg="add mod ord">
          <ac:chgData name="Joanna Isaac" userId="S::joanna.isaac@wellingtonwater.co.nz::f0d0aaa1-752b-4df2-94a9-f6599175a205" providerId="AD" clId="Web-{B6C00F6F-79CA-DE3A-1E09-94E11B1D650D}" dt="2023-12-05T20:41:00.417" v="6" actId="1076"/>
          <ac:picMkLst>
            <pc:docMk/>
            <pc:sldMk cId="518927214" sldId="477"/>
            <ac:picMk id="4" creationId="{9EAA911B-0491-5470-DC26-E02712AA62D6}"/>
          </ac:picMkLst>
        </pc:picChg>
      </pc:sldChg>
      <pc:sldChg chg="addSp delSp modSp new">
        <pc:chgData name="Joanna Isaac" userId="S::joanna.isaac@wellingtonwater.co.nz::f0d0aaa1-752b-4df2-94a9-f6599175a205" providerId="AD" clId="Web-{B6C00F6F-79CA-DE3A-1E09-94E11B1D650D}" dt="2023-12-05T20:48:43.662" v="20" actId="1076"/>
        <pc:sldMkLst>
          <pc:docMk/>
          <pc:sldMk cId="2247187511" sldId="478"/>
        </pc:sldMkLst>
        <pc:spChg chg="del">
          <ac:chgData name="Joanna Isaac" userId="S::joanna.isaac@wellingtonwater.co.nz::f0d0aaa1-752b-4df2-94a9-f6599175a205" providerId="AD" clId="Web-{B6C00F6F-79CA-DE3A-1E09-94E11B1D650D}" dt="2023-12-05T20:47:21.238" v="8"/>
          <ac:spMkLst>
            <pc:docMk/>
            <pc:sldMk cId="2247187511" sldId="478"/>
            <ac:spMk id="2" creationId="{E3D98A35-D622-4F01-56F4-B6A139AC9F00}"/>
          </ac:spMkLst>
        </pc:spChg>
        <pc:spChg chg="del">
          <ac:chgData name="Joanna Isaac" userId="S::joanna.isaac@wellingtonwater.co.nz::f0d0aaa1-752b-4df2-94a9-f6599175a205" providerId="AD" clId="Web-{B6C00F6F-79CA-DE3A-1E09-94E11B1D650D}" dt="2023-12-05T20:47:22.691" v="9"/>
          <ac:spMkLst>
            <pc:docMk/>
            <pc:sldMk cId="2247187511" sldId="478"/>
            <ac:spMk id="3" creationId="{CCFA8303-B14E-B6FA-4DAE-83028BF56D3D}"/>
          </ac:spMkLst>
        </pc:spChg>
        <pc:picChg chg="add del mod">
          <ac:chgData name="Joanna Isaac" userId="S::joanna.isaac@wellingtonwater.co.nz::f0d0aaa1-752b-4df2-94a9-f6599175a205" providerId="AD" clId="Web-{B6C00F6F-79CA-DE3A-1E09-94E11B1D650D}" dt="2023-12-05T20:48:00.520" v="14"/>
          <ac:picMkLst>
            <pc:docMk/>
            <pc:sldMk cId="2247187511" sldId="478"/>
            <ac:picMk id="4" creationId="{6BCC0AF0-89B0-3A0F-A637-F33D2F9BE46B}"/>
          </ac:picMkLst>
        </pc:picChg>
        <pc:picChg chg="add mod">
          <ac:chgData name="Joanna Isaac" userId="S::joanna.isaac@wellingtonwater.co.nz::f0d0aaa1-752b-4df2-94a9-f6599175a205" providerId="AD" clId="Web-{B6C00F6F-79CA-DE3A-1E09-94E11B1D650D}" dt="2023-12-05T20:48:43.662" v="20" actId="1076"/>
          <ac:picMkLst>
            <pc:docMk/>
            <pc:sldMk cId="2247187511" sldId="478"/>
            <ac:picMk id="5" creationId="{A92275AD-0788-4BA9-09EF-27ED7FC42C9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ellingtonwater.sharepoint.com/sites/HealthandSafetyTeam/Shared%20Documents/General/Reporting/Health%20and%20Safety%20Reporting%20Master/Health%20and%20Safety%20Info%20-%20Working%20Copy%20-%20Team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NZ"/>
              <a:t>Top Critical Risk Reports - November 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4B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'Monthly Dashboard- Graphs'!$BG$66:$BL$66</c:f>
              <c:strCache>
                <c:ptCount val="6"/>
                <c:pt idx="0">
                  <c:v>Confined spaces</c:v>
                </c:pt>
                <c:pt idx="1">
                  <c:v>Hazardous Substance/Chemical</c:v>
                </c:pt>
                <c:pt idx="2">
                  <c:v>Work at Height/Dropped Objects</c:v>
                </c:pt>
                <c:pt idx="3">
                  <c:v>Working near/with services</c:v>
                </c:pt>
                <c:pt idx="4">
                  <c:v>Traffic/Pedestrian Movement</c:v>
                </c:pt>
                <c:pt idx="5">
                  <c:v>Vehicles/Mobile Equipment</c:v>
                </c:pt>
              </c:strCache>
            </c:strRef>
          </c:cat>
          <c:val>
            <c:numRef>
              <c:f>'Monthly Dashboard- Graphs'!$BG$67:$BL$67</c:f>
              <c:numCache>
                <c:formatCode>General</c:formatCode>
                <c:ptCount val="6"/>
                <c:pt idx="0">
                  <c:v>2</c:v>
                </c:pt>
                <c:pt idx="1">
                  <c:v>6</c:v>
                </c:pt>
                <c:pt idx="2">
                  <c:v>8</c:v>
                </c:pt>
                <c:pt idx="3">
                  <c:v>9</c:v>
                </c:pt>
                <c:pt idx="4">
                  <c:v>27</c:v>
                </c:pt>
                <c:pt idx="5">
                  <c:v>34</c:v>
                </c:pt>
              </c:numCache>
            </c:numRef>
          </c:val>
          <c:extLst>
            <c:ext xmlns:c16="http://schemas.microsoft.com/office/drawing/2014/chart" uri="{C3380CC4-5D6E-409C-BE32-E72D297353CC}">
              <c16:uniqueId val="{00000000-104B-4D0C-8E61-75BDDCF63D15}"/>
            </c:ext>
          </c:extLst>
        </c:ser>
        <c:dLbls>
          <c:showLegendKey val="0"/>
          <c:showVal val="0"/>
          <c:showCatName val="0"/>
          <c:showSerName val="0"/>
          <c:showPercent val="0"/>
          <c:showBubbleSize val="0"/>
        </c:dLbls>
        <c:gapWidth val="219"/>
        <c:overlap val="-27"/>
        <c:axId val="2056295928"/>
        <c:axId val="2056292688"/>
      </c:barChart>
      <c:catAx>
        <c:axId val="2056295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2688"/>
        <c:crosses val="autoZero"/>
        <c:auto val="1"/>
        <c:lblAlgn val="ctr"/>
        <c:lblOffset val="100"/>
        <c:noMultiLvlLbl val="0"/>
      </c:catAx>
      <c:valAx>
        <c:axId val="2056292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6295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3DBB6D9-3329-45CD-88AC-C08836227C69}" type="datetimeFigureOut">
              <a:rPr lang="en-US"/>
              <a:pPr>
                <a:defRPr/>
              </a:pPr>
              <a:t>12/8/2023</a:t>
            </a:fld>
            <a:endParaRPr lang="en-US"/>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A0DB2A6-1646-4D7C-ADD1-C597FB3770B3}"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6F55A0E-7A2B-4344-9DCA-3BB162A0490C}" type="datetimeFigureOut">
              <a:rPr lang="en-US"/>
              <a:pPr>
                <a:defRPr/>
              </a:pPr>
              <a:t>12/8/2023</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3A555EE-10A7-459B-993B-0FB09AD7A1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pPr>
              <a:defRPr/>
            </a:pPr>
            <a:fld id="{C3A555EE-10A7-459B-993B-0FB09AD7A180}" type="slidenum">
              <a:rPr lang="en-US" altLang="en-US" smtClean="0"/>
              <a:pPr>
                <a:defRPr/>
              </a:pPr>
              <a:t>4</a:t>
            </a:fld>
            <a:endParaRPr lang="en-US" altLang="en-US"/>
          </a:p>
        </p:txBody>
      </p:sp>
    </p:spTree>
    <p:extLst>
      <p:ext uri="{BB962C8B-B14F-4D97-AF65-F5344CB8AC3E}">
        <p14:creationId xmlns:p14="http://schemas.microsoft.com/office/powerpoint/2010/main" val="7150733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A_HC">
    <p:spTree>
      <p:nvGrpSpPr>
        <p:cNvPr id="1" name=""/>
        <p:cNvGrpSpPr/>
        <p:nvPr/>
      </p:nvGrpSpPr>
      <p:grpSpPr>
        <a:xfrm>
          <a:off x="0" y="0"/>
          <a:ext cx="0" cy="0"/>
          <a:chOff x="0" y="0"/>
          <a:chExt cx="0" cy="0"/>
        </a:xfrm>
      </p:grpSpPr>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29079" y="0"/>
            <a:ext cx="8562921" cy="54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406220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FBD1390B-A760-4122-ADE7-751D61A0757E}"/>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208785C-6B77-438D-8F8A-B1C778084D22}"/>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6" name="Text Placeholder 8">
            <a:extLst>
              <a:ext uri="{FF2B5EF4-FFF2-40B4-BE49-F238E27FC236}">
                <a16:creationId xmlns:a16="http://schemas.microsoft.com/office/drawing/2014/main" id="{4119C155-E281-4B44-8F68-CE231B631E5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3681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SSE: Environment">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7073CD9-4245-4BC7-8257-D8163A623B44}"/>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5D6A4A7-0C8E-42A4-A37C-CF84DF0F12A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Environment</a:t>
            </a:r>
          </a:p>
        </p:txBody>
      </p:sp>
      <p:sp>
        <p:nvSpPr>
          <p:cNvPr id="17" name="Text Placeholder 8">
            <a:extLst>
              <a:ext uri="{FF2B5EF4-FFF2-40B4-BE49-F238E27FC236}">
                <a16:creationId xmlns:a16="http://schemas.microsoft.com/office/drawing/2014/main" id="{55F860CC-CAAC-4522-B7A8-3FA84900103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66067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9E7EB7FB-A7F8-4F22-A9DD-FFC06719FA6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33866304-0913-484D-AC9A-B360BBCBA08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6" name="Text Placeholder 8">
            <a:extLst>
              <a:ext uri="{FF2B5EF4-FFF2-40B4-BE49-F238E27FC236}">
                <a16:creationId xmlns:a16="http://schemas.microsoft.com/office/drawing/2014/main" id="{D2CBE125-66C3-42F6-99CC-6048749C31C4}"/>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16762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thic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1D7B311D-CFD3-4136-97E7-E10996459505}"/>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BDEAC722-C9A2-43A7-BA21-142948246519}"/>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Ethics</a:t>
            </a:r>
          </a:p>
        </p:txBody>
      </p:sp>
      <p:sp>
        <p:nvSpPr>
          <p:cNvPr id="17" name="Text Placeholder 8">
            <a:extLst>
              <a:ext uri="{FF2B5EF4-FFF2-40B4-BE49-F238E27FC236}">
                <a16:creationId xmlns:a16="http://schemas.microsoft.com/office/drawing/2014/main" id="{5B1D400D-5217-418D-9597-DF8B4CBA1A9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07834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2161A30B-0BD7-4EEE-80A0-8B31842F7C87}"/>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253C0B53-E060-4275-8977-1EB3FCF48B4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6" name="Text Placeholder 8">
            <a:extLst>
              <a:ext uri="{FF2B5EF4-FFF2-40B4-BE49-F238E27FC236}">
                <a16:creationId xmlns:a16="http://schemas.microsoft.com/office/drawing/2014/main" id="{209E5E22-8974-4876-AE6D-AE0C01F8BA49}"/>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784125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al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2E765167-5C5F-40DB-9F44-9EEBE02CE952}"/>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737C7E3-F61E-4228-9254-15CBB9916170}"/>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377" rtl="0" eaLnBrk="1" fontAlgn="auto" latinLnBrk="0" hangingPunct="1">
              <a:lnSpc>
                <a:spcPts val="2800"/>
              </a:lnSpc>
              <a:spcBef>
                <a:spcPct val="0"/>
              </a:spcBef>
              <a:spcAft>
                <a:spcPts val="0"/>
              </a:spcAft>
              <a:buClrTx/>
              <a:buSzTx/>
              <a:buFontTx/>
              <a:buNone/>
              <a:tabLst/>
              <a:defRPr/>
            </a:pPr>
            <a:r>
              <a:rPr lang="en-US" sz="2400" b="1" u="none" spc="0" baseline="0">
                <a:solidFill>
                  <a:schemeClr val="tx2"/>
                </a:solidFill>
                <a:latin typeface="Century Gothic" panose="020B0502020202020204" pitchFamily="34" charset="0"/>
              </a:rPr>
              <a:t>Quality &amp; </a:t>
            </a:r>
            <a:br>
              <a:rPr lang="en-US" sz="2400" b="1" u="none" spc="0" baseline="0">
                <a:solidFill>
                  <a:schemeClr val="tx2"/>
                </a:solidFill>
                <a:latin typeface="Century Gothic" panose="020B0502020202020204" pitchFamily="34" charset="0"/>
              </a:rPr>
            </a:br>
            <a:r>
              <a:rPr lang="en-US" sz="2400" b="1" u="none" spc="0" baseline="0">
                <a:solidFill>
                  <a:schemeClr val="tx2"/>
                </a:solidFill>
                <a:latin typeface="Century Gothic" panose="020B0502020202020204" pitchFamily="34" charset="0"/>
              </a:rPr>
              <a:t>Project Delivery</a:t>
            </a:r>
          </a:p>
        </p:txBody>
      </p:sp>
      <p:sp>
        <p:nvSpPr>
          <p:cNvPr id="17" name="Text Placeholder 8">
            <a:extLst>
              <a:ext uri="{FF2B5EF4-FFF2-40B4-BE49-F238E27FC236}">
                <a16:creationId xmlns:a16="http://schemas.microsoft.com/office/drawing/2014/main" id="{8641B47E-EFFC-4352-B700-A0441DBA28CB}"/>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90093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010237F6-291F-4C48-BB3D-3BB8C5B87E6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C1C3B39F-E55A-4226-90B6-7CEAC4723381}"/>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6" name="Text Placeholder 8">
            <a:extLst>
              <a:ext uri="{FF2B5EF4-FFF2-40B4-BE49-F238E27FC236}">
                <a16:creationId xmlns:a16="http://schemas.microsoft.com/office/drawing/2014/main" id="{75494857-5765-4E43-99B2-02F5F60A5757}"/>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000332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clusion">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Inclusion</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74270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51435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digenous Relations">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Indigenous Relations</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176997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_Blue 2">
    <p:spTree>
      <p:nvGrpSpPr>
        <p:cNvPr id="1" name=""/>
        <p:cNvGrpSpPr/>
        <p:nvPr/>
      </p:nvGrpSpPr>
      <p:grpSpPr>
        <a:xfrm>
          <a:off x="0" y="0"/>
          <a:ext cx="0" cy="0"/>
          <a:chOff x="0" y="0"/>
          <a:chExt cx="0" cy="0"/>
        </a:xfrm>
      </p:grpSpPr>
      <p:pic>
        <p:nvPicPr>
          <p:cNvPr id="3" name="Picture 6"/>
          <p:cNvPicPr>
            <a:picLocks noChangeAspect="1"/>
          </p:cNvPicPr>
          <p:nvPr/>
        </p:nvPicPr>
        <p:blipFill rotWithShape="1">
          <a:blip r:embed="rId2">
            <a:extLst>
              <a:ext uri="{28A0092B-C50C-407E-A947-70E740481C1C}">
                <a14:useLocalDpi xmlns:a14="http://schemas.microsoft.com/office/drawing/2010/main" val="0"/>
              </a:ext>
            </a:extLst>
          </a:blip>
          <a:srcRect b="18920"/>
          <a:stretch/>
        </p:blipFill>
        <p:spPr bwMode="auto">
          <a:xfrm>
            <a:off x="0" y="-1"/>
            <a:ext cx="12192000" cy="687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9"/>
          <p:cNvSpPr>
            <a:spLocks noGrp="1"/>
          </p:cNvSpPr>
          <p:nvPr>
            <p:ph sz="quarter" idx="10"/>
          </p:nvPr>
        </p:nvSpPr>
        <p:spPr>
          <a:xfrm>
            <a:off x="810450" y="2596445"/>
            <a:ext cx="3582809" cy="2801056"/>
          </a:xfrm>
        </p:spPr>
        <p:txBody>
          <a:bodyPr/>
          <a:lstStyle>
            <a:lvl1pPr marL="0" indent="0">
              <a:lnSpc>
                <a:spcPts val="3200"/>
              </a:lnSpc>
              <a:buFontTx/>
              <a:buNone/>
              <a:defRPr b="1" i="0" baseline="0">
                <a:solidFill>
                  <a:srgbClr val="00B0B9"/>
                </a:solidFill>
                <a:latin typeface="Calibri"/>
                <a:cs typeface="Calibri"/>
              </a:defRPr>
            </a:lvl1pPr>
            <a:lvl2pPr marL="0" indent="0">
              <a:buFontTx/>
              <a:buNone/>
              <a:defRPr sz="1800" b="1" i="0">
                <a:solidFill>
                  <a:srgbClr val="00B0B9"/>
                </a:solidFill>
                <a:latin typeface="Calibri"/>
                <a:cs typeface="Calibri"/>
              </a:defRPr>
            </a:lvl2pPr>
          </a:lstStyle>
          <a:p>
            <a:pPr lvl="0"/>
            <a:r>
              <a:rPr lang="en-US"/>
              <a:t>Click to edit Master text styles</a:t>
            </a:r>
          </a:p>
          <a:p>
            <a:pPr lvl="1"/>
            <a:r>
              <a:rPr lang="en-US"/>
              <a:t>Second level</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69847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0"/>
            <a:ext cx="7701372" cy="6858000"/>
          </a:xfrm>
          <a:prstGeom prst="rect">
            <a:avLst/>
          </a:prstGeom>
        </p:spPr>
        <p:txBody>
          <a:bodyPr>
            <a:normAutofit/>
          </a:bodyPr>
          <a:lstStyle>
            <a:lvl1pPr marL="0" indent="0">
              <a:buNone/>
              <a:defRPr sz="1125"/>
            </a:lvl1pPr>
          </a:lstStyle>
          <a:p>
            <a:r>
              <a:rPr lang="en-US"/>
              <a:t>Click icon to add picture</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9" name="Text Placeholder 8">
            <a:extLst>
              <a:ext uri="{FF2B5EF4-FFF2-40B4-BE49-F238E27FC236}">
                <a16:creationId xmlns:a16="http://schemas.microsoft.com/office/drawing/2014/main" id="{8E9447DF-B527-4616-B15C-9816CF4226BF}"/>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EC978442-17AF-4F39-99F6-C57E32BD32C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2" name="Text Placeholder 8">
            <a:extLst>
              <a:ext uri="{FF2B5EF4-FFF2-40B4-BE49-F238E27FC236}">
                <a16:creationId xmlns:a16="http://schemas.microsoft.com/office/drawing/2014/main" id="{E9EAB603-7A1D-40DD-93C7-CFE7E0C1A7B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856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Mental Health &amp; Well-being">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04A5EE5C-00C9-4130-9224-F6FA42F34AA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581DE565-6433-43C5-AB21-9B0E1A85358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Mental Health </a:t>
            </a:r>
            <a:br>
              <a:rPr lang="en-US" sz="2400" b="1" spc="0" baseline="0">
                <a:solidFill>
                  <a:schemeClr val="tx2"/>
                </a:solidFill>
                <a:latin typeface="Century Gothic" panose="020B0502020202020204" pitchFamily="34" charset="0"/>
              </a:rPr>
            </a:br>
            <a:r>
              <a:rPr lang="en-US" sz="2400" b="1" spc="0" baseline="0">
                <a:solidFill>
                  <a:schemeClr val="tx2"/>
                </a:solidFill>
                <a:latin typeface="Century Gothic" panose="020B0502020202020204" pitchFamily="34" charset="0"/>
              </a:rPr>
              <a:t>&amp; Well-being</a:t>
            </a:r>
          </a:p>
        </p:txBody>
      </p:sp>
      <p:sp>
        <p:nvSpPr>
          <p:cNvPr id="17" name="Text Placeholder 8">
            <a:extLst>
              <a:ext uri="{FF2B5EF4-FFF2-40B4-BE49-F238E27FC236}">
                <a16:creationId xmlns:a16="http://schemas.microsoft.com/office/drawing/2014/main" id="{113EEF39-8679-40B4-8134-D89C7DE31783}"/>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486373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umn Content_Blu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972176"/>
            <a:ext cx="12187767"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p:cNvSpPr>
            <a:spLocks noGrp="1"/>
          </p:cNvSpPr>
          <p:nvPr>
            <p:ph sz="quarter" idx="10"/>
          </p:nvPr>
        </p:nvSpPr>
        <p:spPr>
          <a:xfrm>
            <a:off x="626934" y="278608"/>
            <a:ext cx="10928007" cy="846666"/>
          </a:xfrm>
        </p:spPr>
        <p:txBody>
          <a:bodyPr/>
          <a:lstStyle>
            <a:lvl1pPr marL="0" indent="0">
              <a:lnSpc>
                <a:spcPts val="3200"/>
              </a:lnSpc>
              <a:buFontTx/>
              <a:buNone/>
              <a:defRPr b="1" i="0">
                <a:solidFill>
                  <a:srgbClr val="00B0B9"/>
                </a:solidFill>
                <a:latin typeface="Calibri"/>
                <a:cs typeface="Calibri"/>
              </a:defRPr>
            </a:lvl1pPr>
            <a:lvl2pPr marL="0" indent="0">
              <a:spcBef>
                <a:spcPts val="0"/>
              </a:spcBef>
              <a:buFontTx/>
              <a:buNone/>
              <a:defRPr sz="2400" b="1" i="0">
                <a:latin typeface="Calibri"/>
                <a:cs typeface="Calibri"/>
              </a:defRPr>
            </a:lvl2pPr>
          </a:lstStyle>
          <a:p>
            <a:pPr lvl="0"/>
            <a:r>
              <a:rPr lang="en-US"/>
              <a:t>Click to edit Master text styles</a:t>
            </a:r>
          </a:p>
          <a:p>
            <a:pPr lvl="1"/>
            <a:r>
              <a:rPr lang="en-US"/>
              <a:t>Second level</a:t>
            </a:r>
          </a:p>
        </p:txBody>
      </p:sp>
      <p:sp>
        <p:nvSpPr>
          <p:cNvPr id="12" name="Text Placeholder 11"/>
          <p:cNvSpPr>
            <a:spLocks noGrp="1"/>
          </p:cNvSpPr>
          <p:nvPr>
            <p:ph type="body" sz="quarter" idx="11"/>
          </p:nvPr>
        </p:nvSpPr>
        <p:spPr>
          <a:xfrm>
            <a:off x="626934" y="1268628"/>
            <a:ext cx="10928007" cy="4701961"/>
          </a:xfrm>
        </p:spPr>
        <p:txBody>
          <a:bodyPr numCol="2" spcCol="540000">
            <a:normAutofit/>
          </a:bodyPr>
          <a:lstStyle>
            <a:lvl1pPr marL="0" indent="0">
              <a:buFontTx/>
              <a:buNone/>
              <a:defRPr sz="2400"/>
            </a:lvl1pPr>
            <a:lvl2pPr marL="342000" indent="-342900">
              <a:buFont typeface="Arial"/>
              <a:buChar char="•"/>
              <a:defRPr sz="2400"/>
            </a:lvl2pPr>
            <a:lvl3pPr marL="0" indent="0">
              <a:buFontTx/>
              <a:buNone/>
              <a:defRPr sz="1200">
                <a:solidFill>
                  <a:srgbClr val="999999"/>
                </a:solidFill>
              </a:defRPr>
            </a:lvl3pPr>
            <a:lvl4pPr marL="1371600" indent="0">
              <a:buFontTx/>
              <a:buNone/>
              <a:defRPr sz="2400"/>
            </a:lvl4pPr>
            <a:lvl5pPr marL="1828800" indent="0">
              <a:buFontTx/>
              <a:buNone/>
              <a:defRPr sz="2400"/>
            </a:lvl5pPr>
          </a:lstStyle>
          <a:p>
            <a:pPr lvl="0"/>
            <a:r>
              <a:rPr lang="en-US"/>
              <a:t>Click to edit Master text styles</a:t>
            </a:r>
          </a:p>
          <a:p>
            <a:pPr lvl="1"/>
            <a:r>
              <a:rPr lang="en-US"/>
              <a:t>Second level</a:t>
            </a:r>
          </a:p>
          <a:p>
            <a:pPr lvl="2"/>
            <a:r>
              <a:rPr lang="en-US"/>
              <a:t>Third level</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6934" y="6172666"/>
            <a:ext cx="2149822" cy="47658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76888" y="6282363"/>
            <a:ext cx="2478053" cy="226981"/>
          </a:xfrm>
          <a:prstGeom prst="rect">
            <a:avLst/>
          </a:prstGeom>
        </p:spPr>
      </p:pic>
    </p:spTree>
    <p:extLst>
      <p:ext uri="{BB962C8B-B14F-4D97-AF65-F5344CB8AC3E}">
        <p14:creationId xmlns:p14="http://schemas.microsoft.com/office/powerpoint/2010/main" val="30946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8">
            <a:extLst>
              <a:ext uri="{FF2B5EF4-FFF2-40B4-BE49-F238E27FC236}">
                <a16:creationId xmlns:a16="http://schemas.microsoft.com/office/drawing/2014/main" id="{62709F63-F3B6-4727-826B-266EC8F1B161}"/>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6957EE5F-382E-48CD-A8E7-4AF5B2A4049E}"/>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8" name="Text Placeholder 8">
            <a:extLst>
              <a:ext uri="{FF2B5EF4-FFF2-40B4-BE49-F238E27FC236}">
                <a16:creationId xmlns:a16="http://schemas.microsoft.com/office/drawing/2014/main" id="{C5FAFC2D-E07D-4C4D-9602-71D5F6539A40}"/>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4001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HSSE: Health">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59E7E8E7-D562-4701-B666-31AF6A8A13E8}"/>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44CD33B5-86D8-4A9F-9076-1C4F837D1E77}"/>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Health</a:t>
            </a:r>
          </a:p>
        </p:txBody>
      </p:sp>
      <p:sp>
        <p:nvSpPr>
          <p:cNvPr id="17" name="Text Placeholder 8">
            <a:extLst>
              <a:ext uri="{FF2B5EF4-FFF2-40B4-BE49-F238E27FC236}">
                <a16:creationId xmlns:a16="http://schemas.microsoft.com/office/drawing/2014/main" id="{798FA4D6-9EB2-48ED-9FD1-D9E9F1B58102}"/>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0353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C5C920F7-92EF-4623-9455-6AC350573D0C}"/>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1263F97-5C78-47C5-856F-4B0C3BB72BD8}"/>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6" name="Text Placeholder 8">
            <a:extLst>
              <a:ext uri="{FF2B5EF4-FFF2-40B4-BE49-F238E27FC236}">
                <a16:creationId xmlns:a16="http://schemas.microsoft.com/office/drawing/2014/main" id="{1FD74C53-BF86-4D97-9040-580640B5B388}"/>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5421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HSSE: Safe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8FEA9436-FBC6-412E-BAB8-65030E2D944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FA40815E-630D-4553-9FB3-2BB099B73EEB}"/>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Safety</a:t>
            </a:r>
          </a:p>
        </p:txBody>
      </p:sp>
      <p:sp>
        <p:nvSpPr>
          <p:cNvPr id="17" name="Text Placeholder 8">
            <a:extLst>
              <a:ext uri="{FF2B5EF4-FFF2-40B4-BE49-F238E27FC236}">
                <a16:creationId xmlns:a16="http://schemas.microsoft.com/office/drawing/2014/main" id="{665AB7F6-EE82-4D71-A10E-F0D34538D758}"/>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2329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sp>
        <p:nvSpPr>
          <p:cNvPr id="8" name="Picture Placeholder 5">
            <a:extLst>
              <a:ext uri="{FF2B5EF4-FFF2-40B4-BE49-F238E27FC236}">
                <a16:creationId xmlns:a16="http://schemas.microsoft.com/office/drawing/2014/main" id="{1C7C499E-A9F8-4A07-B925-425EF59ED727}"/>
              </a:ext>
            </a:extLst>
          </p:cNvPr>
          <p:cNvSpPr>
            <a:spLocks noGrp="1"/>
          </p:cNvSpPr>
          <p:nvPr>
            <p:ph type="pic" sz="quarter" idx="10"/>
          </p:nvPr>
        </p:nvSpPr>
        <p:spPr>
          <a:xfrm>
            <a:off x="4490629" y="1"/>
            <a:ext cx="7701372" cy="6705601"/>
          </a:xfrm>
          <a:prstGeom prst="rect">
            <a:avLst/>
          </a:prstGeom>
        </p:spPr>
        <p:txBody>
          <a:bodyPr>
            <a:normAutofit/>
          </a:bodyPr>
          <a:lstStyle>
            <a:lvl1pPr marL="0" indent="0">
              <a:buNone/>
              <a:defRPr sz="1125"/>
            </a:lvl1pPr>
          </a:lstStyle>
          <a:p>
            <a:r>
              <a:rPr lang="en-US"/>
              <a:t>Click icon to add picture</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8801E8A0-7A25-426D-8A86-92A1B180E470}"/>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1D3559BF-96FA-40D9-8982-7FBBFBAC580D}"/>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6" name="Text Placeholder 8">
            <a:extLst>
              <a:ext uri="{FF2B5EF4-FFF2-40B4-BE49-F238E27FC236}">
                <a16:creationId xmlns:a16="http://schemas.microsoft.com/office/drawing/2014/main" id="{E9066274-A5B1-469F-BF21-23BC2C315F12}"/>
              </a:ext>
            </a:extLst>
          </p:cNvPr>
          <p:cNvSpPr>
            <a:spLocks noGrp="1"/>
          </p:cNvSpPr>
          <p:nvPr>
            <p:ph type="body" sz="quarter" idx="12"/>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6786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HSSE: Security">
    <p:bg>
      <p:bgPr>
        <a:solidFill>
          <a:srgbClr val="22222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2EB0C13-816A-4C89-8B79-0523E44516BC}"/>
              </a:ext>
            </a:extLst>
          </p:cNvPr>
          <p:cNvSpPr txBox="1">
            <a:spLocks/>
          </p:cNvSpPr>
          <p:nvPr userDrawn="1"/>
        </p:nvSpPr>
        <p:spPr>
          <a:xfrm>
            <a:off x="1066801" y="1123894"/>
            <a:ext cx="2962275" cy="228639"/>
          </a:xfrm>
          <a:prstGeom prst="rect">
            <a:avLst/>
          </a:prstGeom>
          <a:noFill/>
        </p:spPr>
        <p:txBody>
          <a:bodyPr vert="horz" lIns="0" tIns="0" rIns="0" bIns="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4200"/>
              </a:lnSpc>
            </a:pPr>
            <a:r>
              <a:rPr lang="en-US" sz="1200" b="1" spc="151" baseline="0">
                <a:solidFill>
                  <a:schemeClr val="bg1"/>
                </a:solidFill>
                <a:latin typeface="Arial" panose="020B0604020202020204" pitchFamily="34" charset="0"/>
                <a:cs typeface="Arial" panose="020B0604020202020204" pitchFamily="34" charset="0"/>
              </a:rPr>
              <a:t>STANTEC MOMENT</a:t>
            </a:r>
          </a:p>
        </p:txBody>
      </p:sp>
      <p:pic>
        <p:nvPicPr>
          <p:cNvPr id="11" name="Picture 10">
            <a:extLst>
              <a:ext uri="{FF2B5EF4-FFF2-40B4-BE49-F238E27FC236}">
                <a16:creationId xmlns:a16="http://schemas.microsoft.com/office/drawing/2014/main" id="{B05869F8-1B01-4453-B10A-4526793D6B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66802" y="6019801"/>
            <a:ext cx="1534239" cy="228639"/>
          </a:xfrm>
          <a:prstGeom prst="rect">
            <a:avLst/>
          </a:prstGeom>
        </p:spPr>
      </p:pic>
      <p:pic>
        <p:nvPicPr>
          <p:cNvPr id="13" name="Picture 12">
            <a:extLst>
              <a:ext uri="{FF2B5EF4-FFF2-40B4-BE49-F238E27FC236}">
                <a16:creationId xmlns:a16="http://schemas.microsoft.com/office/drawing/2014/main" id="{2B874AAD-988E-45B1-8F75-E55E0F92AB0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
        <p:nvSpPr>
          <p:cNvPr id="15" name="Rectangle 14">
            <a:extLst>
              <a:ext uri="{FF2B5EF4-FFF2-40B4-BE49-F238E27FC236}">
                <a16:creationId xmlns:a16="http://schemas.microsoft.com/office/drawing/2014/main" id="{71D2E091-248E-4A9A-98C5-6EB2EB9267F0}"/>
              </a:ext>
            </a:extLst>
          </p:cNvPr>
          <p:cNvSpPr/>
          <p:nvPr userDrawn="1"/>
        </p:nvSpPr>
        <p:spPr>
          <a:xfrm>
            <a:off x="0" y="6705602"/>
            <a:ext cx="12192000" cy="173999"/>
          </a:xfrm>
          <a:prstGeom prst="rect">
            <a:avLst/>
          </a:prstGeom>
          <a:solidFill>
            <a:srgbClr val="ED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8">
            <a:extLst>
              <a:ext uri="{FF2B5EF4-FFF2-40B4-BE49-F238E27FC236}">
                <a16:creationId xmlns:a16="http://schemas.microsoft.com/office/drawing/2014/main" id="{B5C1132F-C8F0-423D-BC80-7F0FE899A573}"/>
              </a:ext>
            </a:extLst>
          </p:cNvPr>
          <p:cNvSpPr>
            <a:spLocks noGrp="1"/>
          </p:cNvSpPr>
          <p:nvPr>
            <p:ph type="body" sz="quarter" idx="12"/>
          </p:nvPr>
        </p:nvSpPr>
        <p:spPr>
          <a:xfrm>
            <a:off x="5943600" y="1066801"/>
            <a:ext cx="5486400" cy="44954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 name="Straight Connector 2">
            <a:extLst>
              <a:ext uri="{FF2B5EF4-FFF2-40B4-BE49-F238E27FC236}">
                <a16:creationId xmlns:a16="http://schemas.microsoft.com/office/drawing/2014/main" id="{096D4197-439A-4070-BF20-26404ECF84AD}"/>
              </a:ext>
            </a:extLst>
          </p:cNvPr>
          <p:cNvCxnSpPr/>
          <p:nvPr userDrawn="1"/>
        </p:nvCxnSpPr>
        <p:spPr>
          <a:xfrm>
            <a:off x="5029200" y="1066801"/>
            <a:ext cx="0" cy="4495483"/>
          </a:xfrm>
          <a:prstGeom prst="line">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69719D06-1EB9-4969-8CF3-AB2F1081D8AD}"/>
              </a:ext>
            </a:extLst>
          </p:cNvPr>
          <p:cNvSpPr>
            <a:spLocks noGrp="1"/>
          </p:cNvSpPr>
          <p:nvPr>
            <p:ph type="body" sz="quarter" idx="11"/>
          </p:nvPr>
        </p:nvSpPr>
        <p:spPr>
          <a:xfrm>
            <a:off x="1066801" y="3429000"/>
            <a:ext cx="3162291" cy="2133283"/>
          </a:xfrm>
          <a:prstGeom prst="rect">
            <a:avLst/>
          </a:prstGeom>
        </p:spPr>
        <p:txBody>
          <a:bodyPr lIns="0" tIns="0" rIns="0" bIns="0"/>
          <a:lstStyle>
            <a:lvl1pPr>
              <a:defRPr sz="2000">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1CB9B58A-7AAE-4259-B272-2DC21397D60C}"/>
              </a:ext>
            </a:extLst>
          </p:cNvPr>
          <p:cNvSpPr txBox="1">
            <a:spLocks/>
          </p:cNvSpPr>
          <p:nvPr userDrawn="1"/>
        </p:nvSpPr>
        <p:spPr>
          <a:xfrm>
            <a:off x="1066802" y="1447165"/>
            <a:ext cx="3162295" cy="686435"/>
          </a:xfrm>
          <a:prstGeom prst="rect">
            <a:avLst/>
          </a:prstGeom>
          <a:noFill/>
        </p:spPr>
        <p:txBody>
          <a:bodyPr vert="horz" lIns="0" tIns="0" rIns="0" bIns="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2800"/>
              </a:lnSpc>
            </a:pPr>
            <a:r>
              <a:rPr lang="en-US" sz="2400" b="1" spc="0" baseline="0">
                <a:solidFill>
                  <a:schemeClr val="tx2"/>
                </a:solidFill>
                <a:latin typeface="Century Gothic" panose="020B0502020202020204" pitchFamily="34" charset="0"/>
              </a:rPr>
              <a:t>HSSE: Security</a:t>
            </a:r>
          </a:p>
        </p:txBody>
      </p:sp>
      <p:sp>
        <p:nvSpPr>
          <p:cNvPr id="17" name="Text Placeholder 8">
            <a:extLst>
              <a:ext uri="{FF2B5EF4-FFF2-40B4-BE49-F238E27FC236}">
                <a16:creationId xmlns:a16="http://schemas.microsoft.com/office/drawing/2014/main" id="{CDB5E2EC-2F0C-42FE-9A7A-6B19C5C8E1E1}"/>
              </a:ext>
            </a:extLst>
          </p:cNvPr>
          <p:cNvSpPr>
            <a:spLocks noGrp="1"/>
          </p:cNvSpPr>
          <p:nvPr>
            <p:ph type="body" sz="quarter" idx="13"/>
          </p:nvPr>
        </p:nvSpPr>
        <p:spPr>
          <a:xfrm>
            <a:off x="1066801" y="2362357"/>
            <a:ext cx="3162291" cy="914563"/>
          </a:xfrm>
          <a:prstGeom prst="rect">
            <a:avLst/>
          </a:prstGeom>
        </p:spPr>
        <p:txBody>
          <a:bodyPr lIns="0" tIns="0" rIns="0" bIns="0"/>
          <a:lstStyle>
            <a:lvl1pPr marL="0" indent="0">
              <a:lnSpc>
                <a:spcPct val="100000"/>
              </a:lnSpc>
              <a:buNone/>
              <a:defRPr sz="2000" b="1">
                <a:solidFill>
                  <a:schemeClr val="bg1"/>
                </a:solidFill>
                <a:latin typeface="Arial" panose="020B0604020202020204" pitchFamily="34" charset="0"/>
                <a:cs typeface="Arial" panose="020B0604020202020204" pitchFamily="34" charset="0"/>
              </a:defRPr>
            </a:lvl1pPr>
            <a:lvl2pPr>
              <a:defRPr sz="1800">
                <a:solidFill>
                  <a:schemeClr val="bg1"/>
                </a:solidFill>
                <a:latin typeface="Arial" panose="020B0604020202020204" pitchFamily="34" charset="0"/>
                <a:cs typeface="Arial" panose="020B0604020202020204" pitchFamily="34" charset="0"/>
              </a:defRPr>
            </a:lvl2pPr>
            <a:lvl3pPr>
              <a:defRPr sz="16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743042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endParaRPr lang="en-US" alt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CF6C111D-E42A-4173-A1FC-624169774BE0}" type="datetimeFigureOut">
              <a:rPr lang="en-US"/>
              <a:pPr>
                <a:defRPr/>
              </a:pPr>
              <a:t>12/8/2023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A97A6"/>
                </a:solidFill>
              </a:defRPr>
            </a:lvl1pPr>
          </a:lstStyle>
          <a:p>
            <a:pPr>
              <a:defRPr/>
            </a:pPr>
            <a:fld id="{BF42E964-495B-47A2-9DEC-A587655AC5F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Lst>
  <p:txStyles>
    <p:titleStyle>
      <a:lvl1pPr algn="ctr" defTabSz="457200" rtl="0" eaLnBrk="0" fontAlgn="base" hangingPunct="0">
        <a:spcBef>
          <a:spcPct val="0"/>
        </a:spcBef>
        <a:spcAft>
          <a:spcPct val="0"/>
        </a:spcAft>
        <a:defRPr sz="3200" b="1" kern="1200">
          <a:solidFill>
            <a:schemeClr val="tx1"/>
          </a:solidFill>
          <a:latin typeface="Calibri"/>
          <a:ea typeface="+mj-ea"/>
          <a:cs typeface="+mj-cs"/>
        </a:defRPr>
      </a:lvl1pPr>
      <a:lvl2pPr algn="ctr" defTabSz="457200" rtl="0" eaLnBrk="0" fontAlgn="base" hangingPunct="0">
        <a:spcBef>
          <a:spcPct val="0"/>
        </a:spcBef>
        <a:spcAft>
          <a:spcPct val="0"/>
        </a:spcAft>
        <a:defRPr sz="3200" b="1">
          <a:solidFill>
            <a:schemeClr val="tx1"/>
          </a:solidFill>
          <a:latin typeface="Calibri" pitchFamily="34" charset="0"/>
        </a:defRPr>
      </a:lvl2pPr>
      <a:lvl3pPr algn="ctr" defTabSz="457200" rtl="0" eaLnBrk="0" fontAlgn="base" hangingPunct="0">
        <a:spcBef>
          <a:spcPct val="0"/>
        </a:spcBef>
        <a:spcAft>
          <a:spcPct val="0"/>
        </a:spcAft>
        <a:defRPr sz="3200" b="1">
          <a:solidFill>
            <a:schemeClr val="tx1"/>
          </a:solidFill>
          <a:latin typeface="Calibri" pitchFamily="34" charset="0"/>
        </a:defRPr>
      </a:lvl3pPr>
      <a:lvl4pPr algn="ctr" defTabSz="457200" rtl="0" eaLnBrk="0" fontAlgn="base" hangingPunct="0">
        <a:spcBef>
          <a:spcPct val="0"/>
        </a:spcBef>
        <a:spcAft>
          <a:spcPct val="0"/>
        </a:spcAft>
        <a:defRPr sz="3200" b="1">
          <a:solidFill>
            <a:schemeClr val="tx1"/>
          </a:solidFill>
          <a:latin typeface="Calibri" pitchFamily="34" charset="0"/>
        </a:defRPr>
      </a:lvl4pPr>
      <a:lvl5pPr algn="ctr" defTabSz="457200" rtl="0" eaLnBrk="0" fontAlgn="base" hangingPunct="0">
        <a:spcBef>
          <a:spcPct val="0"/>
        </a:spcBef>
        <a:spcAft>
          <a:spcPct val="0"/>
        </a:spcAft>
        <a:defRPr sz="3200" b="1">
          <a:solidFill>
            <a:schemeClr val="tx1"/>
          </a:solidFill>
          <a:latin typeface="Calibri" pitchFamily="34" charset="0"/>
        </a:defRPr>
      </a:lvl5pPr>
      <a:lvl6pPr marL="457200" algn="ctr" defTabSz="457200" rtl="0" fontAlgn="base">
        <a:spcBef>
          <a:spcPct val="0"/>
        </a:spcBef>
        <a:spcAft>
          <a:spcPct val="0"/>
        </a:spcAft>
        <a:defRPr sz="3200" b="1">
          <a:solidFill>
            <a:schemeClr val="tx1"/>
          </a:solidFill>
          <a:latin typeface="Calibri" pitchFamily="34" charset="0"/>
        </a:defRPr>
      </a:lvl6pPr>
      <a:lvl7pPr marL="914400" algn="ctr" defTabSz="457200" rtl="0" fontAlgn="base">
        <a:spcBef>
          <a:spcPct val="0"/>
        </a:spcBef>
        <a:spcAft>
          <a:spcPct val="0"/>
        </a:spcAft>
        <a:defRPr sz="3200" b="1">
          <a:solidFill>
            <a:schemeClr val="tx1"/>
          </a:solidFill>
          <a:latin typeface="Calibri" pitchFamily="34" charset="0"/>
        </a:defRPr>
      </a:lvl7pPr>
      <a:lvl8pPr marL="1371600" algn="ctr" defTabSz="457200" rtl="0" fontAlgn="base">
        <a:spcBef>
          <a:spcPct val="0"/>
        </a:spcBef>
        <a:spcAft>
          <a:spcPct val="0"/>
        </a:spcAft>
        <a:defRPr sz="3200" b="1">
          <a:solidFill>
            <a:schemeClr val="tx1"/>
          </a:solidFill>
          <a:latin typeface="Calibri" pitchFamily="34" charset="0"/>
        </a:defRPr>
      </a:lvl8pPr>
      <a:lvl9pPr marL="1828800" algn="ctr" defTabSz="457200" rtl="0" fontAlgn="base">
        <a:spcBef>
          <a:spcPct val="0"/>
        </a:spcBef>
        <a:spcAft>
          <a:spcPct val="0"/>
        </a:spcAft>
        <a:defRPr sz="3200" b="1">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22222"/>
        </a:solidFill>
        <a:effectLst/>
      </p:bgPr>
    </p:bg>
    <p:spTree>
      <p:nvGrpSpPr>
        <p:cNvPr id="1" name=""/>
        <p:cNvGrpSpPr/>
        <p:nvPr/>
      </p:nvGrpSpPr>
      <p:grpSpPr>
        <a:xfrm>
          <a:off x="0" y="0"/>
          <a:ext cx="0" cy="0"/>
          <a:chOff x="0" y="0"/>
          <a:chExt cx="0" cy="0"/>
        </a:xfrm>
      </p:grpSpPr>
      <p:sp>
        <p:nvSpPr>
          <p:cNvPr id="2" name="Footer Placeholder 7">
            <a:extLst>
              <a:ext uri="{FF2B5EF4-FFF2-40B4-BE49-F238E27FC236}">
                <a16:creationId xmlns:a16="http://schemas.microsoft.com/office/drawing/2014/main" id="{BD0B1EF9-7323-455D-BB73-D597CAD169E7}"/>
              </a:ext>
            </a:extLst>
          </p:cNvPr>
          <p:cNvSpPr>
            <a:spLocks noGrp="1"/>
          </p:cNvSpPr>
          <p:nvPr>
            <p:ph type="ftr" sz="quarter" idx="3"/>
          </p:nvPr>
        </p:nvSpPr>
        <p:spPr>
          <a:xfrm rot="16200000">
            <a:off x="-2590801" y="3352803"/>
            <a:ext cx="5791201" cy="304796"/>
          </a:xfrm>
          <a:prstGeom prst="rect">
            <a:avLst/>
          </a:prstGeom>
        </p:spPr>
        <p:txBody>
          <a:bodyPr vert="horz" lIns="0" tIns="0" rIns="0" bIns="0" rtlCol="0" anchor="ctr"/>
          <a:lstStyle>
            <a:lvl1pPr algn="ctr">
              <a:defRPr sz="900" cap="all" spc="300" baseline="0">
                <a:solidFill>
                  <a:schemeClr val="bg1"/>
                </a:solidFill>
                <a:latin typeface="Arial" panose="020B0604020202020204" pitchFamily="34" charset="0"/>
                <a:cs typeface="Arial" panose="020B0604020202020204" pitchFamily="34" charset="0"/>
              </a:defRPr>
            </a:lvl1pPr>
          </a:lstStyle>
          <a:p>
            <a:endParaRPr lang="en-US"/>
          </a:p>
        </p:txBody>
      </p:sp>
      <p:sp>
        <p:nvSpPr>
          <p:cNvPr id="3" name="Slide Number Placeholder 8">
            <a:extLst>
              <a:ext uri="{FF2B5EF4-FFF2-40B4-BE49-F238E27FC236}">
                <a16:creationId xmlns:a16="http://schemas.microsoft.com/office/drawing/2014/main" id="{86EF0A7A-218E-411A-957C-8A109C5EDC47}"/>
              </a:ext>
            </a:extLst>
          </p:cNvPr>
          <p:cNvSpPr>
            <a:spLocks noGrp="1"/>
          </p:cNvSpPr>
          <p:nvPr>
            <p:ph type="sldNum" sz="quarter" idx="4"/>
          </p:nvPr>
        </p:nvSpPr>
        <p:spPr>
          <a:xfrm>
            <a:off x="152402" y="6400801"/>
            <a:ext cx="304799" cy="304801"/>
          </a:xfrm>
          <a:prstGeom prst="rect">
            <a:avLst/>
          </a:prstGeom>
        </p:spPr>
        <p:txBody>
          <a:bodyPr vert="horz" lIns="0" tIns="0" rIns="0" bIns="0" rtlCol="0" anchor="b"/>
          <a:lstStyle>
            <a:lvl1pPr algn="ctr">
              <a:defRPr sz="900">
                <a:solidFill>
                  <a:schemeClr val="bg1"/>
                </a:solidFill>
                <a:latin typeface="Arial" panose="020B0604020202020204" pitchFamily="34" charset="0"/>
                <a:cs typeface="Arial" panose="020B0604020202020204" pitchFamily="34" charset="0"/>
              </a:defRPr>
            </a:lvl1pPr>
          </a:lstStyle>
          <a:p>
            <a:fld id="{DD01415F-5F32-4771-AE74-55868ADB41CE}" type="slidenum">
              <a:rPr lang="en-US" smtClean="0"/>
              <a:pPr/>
              <a:t>‹#›</a:t>
            </a:fld>
            <a:endParaRPr lang="en-US"/>
          </a:p>
        </p:txBody>
      </p:sp>
      <p:pic>
        <p:nvPicPr>
          <p:cNvPr id="4" name="Picture 3">
            <a:extLst>
              <a:ext uri="{FF2B5EF4-FFF2-40B4-BE49-F238E27FC236}">
                <a16:creationId xmlns:a16="http://schemas.microsoft.com/office/drawing/2014/main" id="{8629A1EF-3039-4DDC-A1E3-045DBEFEB007}"/>
              </a:ext>
            </a:extLst>
          </p:cNvPr>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52400" y="152400"/>
            <a:ext cx="304821" cy="304821"/>
          </a:xfrm>
          <a:prstGeom prst="rect">
            <a:avLst/>
          </a:prstGeom>
        </p:spPr>
      </p:pic>
    </p:spTree>
    <p:extLst>
      <p:ext uri="{BB962C8B-B14F-4D97-AF65-F5344CB8AC3E}">
        <p14:creationId xmlns:p14="http://schemas.microsoft.com/office/powerpoint/2010/main" val="359332850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 id="2147484053" r:id="rId15"/>
    <p:sldLayoutId id="2147484054" r:id="rId16"/>
    <p:sldLayoutId id="2147484055" r:id="rId17"/>
    <p:sldLayoutId id="2147484056" r:id="rId18"/>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orient="horz" pos="96">
          <p15:clr>
            <a:srgbClr val="F26B43"/>
          </p15:clr>
        </p15:guide>
        <p15:guide id="3" orient="horz" pos="480">
          <p15:clr>
            <a:srgbClr val="F26B43"/>
          </p15:clr>
        </p15:guide>
        <p15:guide id="4" orient="horz" pos="672">
          <p15:clr>
            <a:srgbClr val="F26B43"/>
          </p15:clr>
        </p15:guide>
        <p15:guide id="5" pos="96">
          <p15:clr>
            <a:srgbClr val="F26B43"/>
          </p15:clr>
        </p15:guide>
        <p15:guide id="6" pos="288">
          <p15:clr>
            <a:srgbClr val="F26B43"/>
          </p15:clr>
        </p15:guide>
        <p15:guide id="7" pos="384">
          <p15:clr>
            <a:srgbClr val="F26B43"/>
          </p15:clr>
        </p15:guide>
        <p15:guide id="8" pos="480">
          <p15:clr>
            <a:srgbClr val="F26B43"/>
          </p15:clr>
        </p15:guide>
        <p15:guide id="9" orient="horz" pos="384">
          <p15:clr>
            <a:srgbClr val="F26B43"/>
          </p15:clr>
        </p15:guide>
        <p15:guide id="10" orient="horz" pos="4032">
          <p15:clr>
            <a:srgbClr val="F26B43"/>
          </p15:clr>
        </p15:guide>
        <p15:guide id="11" orient="horz" pos="4224">
          <p15:clr>
            <a:srgbClr val="F26B43"/>
          </p15:clr>
        </p15:guide>
        <p15:guide id="12" pos="7200">
          <p15:clr>
            <a:srgbClr val="F26B43"/>
          </p15:clr>
        </p15:guide>
        <p15:guide id="13" pos="7296">
          <p15:clr>
            <a:srgbClr val="F26B43"/>
          </p15:clr>
        </p15:guide>
        <p15:guide id="14" pos="7392">
          <p15:clr>
            <a:srgbClr val="F26B43"/>
          </p15:clr>
        </p15:guide>
        <p15:guide id="15" pos="7584">
          <p15:clr>
            <a:srgbClr val="F26B43"/>
          </p15:clr>
        </p15:guide>
        <p15:guide id="16" pos="672">
          <p15:clr>
            <a:srgbClr val="F26B43"/>
          </p15:clr>
        </p15:guide>
        <p15:guide id="17" pos="7008">
          <p15:clr>
            <a:srgbClr val="F26B43"/>
          </p15:clr>
        </p15:guide>
        <p15:guide id="18" pos="3744">
          <p15:clr>
            <a:srgbClr val="F26B43"/>
          </p15:clr>
        </p15:guide>
        <p15:guide id="19" orient="horz" pos="2160">
          <p15:clr>
            <a:srgbClr val="F26B43"/>
          </p15:clr>
        </p15:guide>
        <p15:guide id="21" pos="394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cNy8Ba-rTAU?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3.xml"/><Relationship Id="rId4" Type="http://schemas.openxmlformats.org/officeDocument/2006/relationships/hyperlink" Target="https://www.worksafe.govt.nz/about-us/news-and-media/hand-injury-again-highlights-need-to-train-staff-to-keep-them-saf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hyperlink" Target="https://freepngimg.com/png/65023-thought-thinking-emoji-free-hq-imag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s://www.worksafe.govt.nz/topic-and-industry/dust/" TargetMode="External"/><Relationship Id="rId5" Type="http://schemas.openxmlformats.org/officeDocument/2006/relationships/hyperlink" Target="https://qpulse.wellingtonwater.co.nz/QPulseDocumentService/Documents.svc/documents/active/attachment?number=HSEG_0014"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678DEF-29A9-4BFB-9E7E-22D1CFD589E6}"/>
              </a:ext>
            </a:extLst>
          </p:cNvPr>
          <p:cNvSpPr txBox="1"/>
          <p:nvPr/>
        </p:nvSpPr>
        <p:spPr>
          <a:xfrm>
            <a:off x="71822" y="2501245"/>
            <a:ext cx="4915337" cy="1508105"/>
          </a:xfrm>
          <a:prstGeom prst="rect">
            <a:avLst/>
          </a:prstGeom>
          <a:noFill/>
        </p:spPr>
        <p:txBody>
          <a:bodyPr wrap="square" lIns="91440" tIns="45720" rIns="91440" bIns="45720" rtlCol="0" anchor="t">
            <a:spAutoFit/>
          </a:bodyPr>
          <a:lstStyle/>
          <a:p>
            <a:pPr algn="ctr"/>
            <a:r>
              <a:rPr lang="en-NZ" sz="3200" b="1">
                <a:solidFill>
                  <a:srgbClr val="00B0B9"/>
                </a:solidFill>
                <a:latin typeface="Calibri"/>
                <a:cs typeface="Arial"/>
              </a:rPr>
              <a:t>Health, Safety and Wellbeing Update</a:t>
            </a:r>
            <a:endParaRPr lang="en-NZ" sz="3200" b="1">
              <a:solidFill>
                <a:srgbClr val="00B0B9"/>
              </a:solidFill>
            </a:endParaRPr>
          </a:p>
          <a:p>
            <a:pPr algn="ctr"/>
            <a:r>
              <a:rPr lang="en-NZ" sz="2800" b="1">
                <a:solidFill>
                  <a:srgbClr val="00B0B9"/>
                </a:solidFill>
                <a:latin typeface="Calibri"/>
                <a:cs typeface="Arial"/>
              </a:rPr>
              <a:t>December 2023</a:t>
            </a:r>
          </a:p>
        </p:txBody>
      </p:sp>
      <p:pic>
        <p:nvPicPr>
          <p:cNvPr id="2" name="Picture 1">
            <a:extLst>
              <a:ext uri="{FF2B5EF4-FFF2-40B4-BE49-F238E27FC236}">
                <a16:creationId xmlns:a16="http://schemas.microsoft.com/office/drawing/2014/main" id="{F157FD9E-1C6D-D3F8-24F6-525264FFE66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591" b="94819" l="766" r="96552">
                        <a14:foregroundMark x1="8046" y1="40933" x2="8046" y2="40933"/>
                        <a14:foregroundMark x1="3448" y1="45078" x2="3448" y2="45078"/>
                        <a14:foregroundMark x1="33333" y1="92746" x2="33333" y2="92746"/>
                        <a14:foregroundMark x1="52490" y1="94819" x2="52490" y2="94819"/>
                        <a14:foregroundMark x1="91571" y1="68394" x2="91571" y2="68394"/>
                        <a14:foregroundMark x1="96552" y1="67358" x2="96552" y2="67358"/>
                        <a14:foregroundMark x1="9962" y1="2591" x2="9962" y2="2591"/>
                        <a14:foregroundMark x1="33716" y1="94819" x2="33716" y2="94819"/>
                        <a14:foregroundMark x1="766" y1="45596" x2="766" y2="45596"/>
                      </a14:backgroundRemoval>
                    </a14:imgEffect>
                  </a14:imgLayer>
                </a14:imgProps>
              </a:ext>
            </a:extLst>
          </a:blip>
          <a:stretch>
            <a:fillRect/>
          </a:stretch>
        </p:blipFill>
        <p:spPr>
          <a:xfrm rot="7138328">
            <a:off x="584860" y="2310105"/>
            <a:ext cx="836564" cy="618608"/>
          </a:xfrm>
          <a:prstGeom prst="rect">
            <a:avLst/>
          </a:prstGeom>
        </p:spPr>
      </p:pic>
    </p:spTree>
    <p:extLst>
      <p:ext uri="{BB962C8B-B14F-4D97-AF65-F5344CB8AC3E}">
        <p14:creationId xmlns:p14="http://schemas.microsoft.com/office/powerpoint/2010/main" val="35488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Dust</a:t>
            </a:r>
            <a:endParaRPr lang="en-NZ"/>
          </a:p>
        </p:txBody>
      </p:sp>
      <p:pic>
        <p:nvPicPr>
          <p:cNvPr id="3" name="Online Media 2" title="Dust and pollutants at work - Go Home Healthy">
            <a:hlinkClick r:id="" action="ppaction://media"/>
            <a:extLst>
              <a:ext uri="{FF2B5EF4-FFF2-40B4-BE49-F238E27FC236}">
                <a16:creationId xmlns:a16="http://schemas.microsoft.com/office/drawing/2014/main" id="{20801B94-C4E7-63D2-9C04-21719392027F}"/>
              </a:ext>
            </a:extLst>
          </p:cNvPr>
          <p:cNvPicPr>
            <a:picLocks noRot="1" noChangeAspect="1"/>
          </p:cNvPicPr>
          <p:nvPr>
            <a:videoFile r:link="rId1"/>
          </p:nvPr>
        </p:nvPicPr>
        <p:blipFill>
          <a:blip r:embed="rId3"/>
          <a:stretch>
            <a:fillRect/>
          </a:stretch>
        </p:blipFill>
        <p:spPr>
          <a:xfrm>
            <a:off x="-93306" y="-18101"/>
            <a:ext cx="12285306" cy="6941198"/>
          </a:xfrm>
          <a:prstGeom prst="rect">
            <a:avLst/>
          </a:prstGeom>
        </p:spPr>
      </p:pic>
    </p:spTree>
    <p:extLst>
      <p:ext uri="{BB962C8B-B14F-4D97-AF65-F5344CB8AC3E}">
        <p14:creationId xmlns:p14="http://schemas.microsoft.com/office/powerpoint/2010/main" val="247734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E95A72-E2B2-D021-A223-B1308B63AF43}"/>
              </a:ext>
            </a:extLst>
          </p:cNvPr>
          <p:cNvSpPr>
            <a:spLocks noGrp="1"/>
          </p:cNvSpPr>
          <p:nvPr>
            <p:ph sz="quarter" idx="10"/>
          </p:nvPr>
        </p:nvSpPr>
        <p:spPr/>
        <p:txBody>
          <a:bodyPr/>
          <a:lstStyle/>
          <a:p>
            <a:r>
              <a:rPr lang="en-NZ"/>
              <a:t>Wellbeing Calendar</a:t>
            </a:r>
          </a:p>
        </p:txBody>
      </p:sp>
      <p:pic>
        <p:nvPicPr>
          <p:cNvPr id="8" name="Picture 7">
            <a:extLst>
              <a:ext uri="{FF2B5EF4-FFF2-40B4-BE49-F238E27FC236}">
                <a16:creationId xmlns:a16="http://schemas.microsoft.com/office/drawing/2014/main" id="{AFE978D0-FD03-1EA9-810B-858032A1F3CF}"/>
              </a:ext>
            </a:extLst>
          </p:cNvPr>
          <p:cNvPicPr>
            <a:picLocks noChangeAspect="1"/>
          </p:cNvPicPr>
          <p:nvPr/>
        </p:nvPicPr>
        <p:blipFill>
          <a:blip r:embed="rId2"/>
          <a:stretch>
            <a:fillRect/>
          </a:stretch>
        </p:blipFill>
        <p:spPr>
          <a:xfrm>
            <a:off x="9470571" y="32659"/>
            <a:ext cx="2712098" cy="6713375"/>
          </a:xfrm>
          <a:prstGeom prst="rect">
            <a:avLst/>
          </a:prstGeom>
        </p:spPr>
      </p:pic>
      <p:pic>
        <p:nvPicPr>
          <p:cNvPr id="3" name="Picture 2" descr="A blue and white flyer with text and images&#10;&#10;Description automatically generated">
            <a:extLst>
              <a:ext uri="{FF2B5EF4-FFF2-40B4-BE49-F238E27FC236}">
                <a16:creationId xmlns:a16="http://schemas.microsoft.com/office/drawing/2014/main" id="{D64A4F55-6F5D-F251-BC3B-270BE94F4474}"/>
              </a:ext>
            </a:extLst>
          </p:cNvPr>
          <p:cNvPicPr>
            <a:picLocks noChangeAspect="1"/>
          </p:cNvPicPr>
          <p:nvPr/>
        </p:nvPicPr>
        <p:blipFill>
          <a:blip r:embed="rId3"/>
          <a:stretch>
            <a:fillRect/>
          </a:stretch>
        </p:blipFill>
        <p:spPr>
          <a:xfrm>
            <a:off x="0" y="1760"/>
            <a:ext cx="9735670" cy="6854480"/>
          </a:xfrm>
          <a:prstGeom prst="rect">
            <a:avLst/>
          </a:prstGeom>
        </p:spPr>
      </p:pic>
    </p:spTree>
    <p:extLst>
      <p:ext uri="{BB962C8B-B14F-4D97-AF65-F5344CB8AC3E}">
        <p14:creationId xmlns:p14="http://schemas.microsoft.com/office/powerpoint/2010/main" val="4030996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2275AD-0788-4BA9-09EF-27ED7FC42C98}"/>
              </a:ext>
            </a:extLst>
          </p:cNvPr>
          <p:cNvPicPr>
            <a:picLocks noChangeAspect="1"/>
          </p:cNvPicPr>
          <p:nvPr/>
        </p:nvPicPr>
        <p:blipFill>
          <a:blip r:embed="rId2"/>
          <a:stretch>
            <a:fillRect/>
          </a:stretch>
        </p:blipFill>
        <p:spPr>
          <a:xfrm>
            <a:off x="2393575" y="9816"/>
            <a:ext cx="7590180" cy="5933784"/>
          </a:xfrm>
          <a:prstGeom prst="rect">
            <a:avLst/>
          </a:prstGeom>
        </p:spPr>
      </p:pic>
    </p:spTree>
    <p:extLst>
      <p:ext uri="{BB962C8B-B14F-4D97-AF65-F5344CB8AC3E}">
        <p14:creationId xmlns:p14="http://schemas.microsoft.com/office/powerpoint/2010/main" val="224718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1561-304C-33DC-2673-9EF4CE51B02E}"/>
              </a:ext>
            </a:extLst>
          </p:cNvPr>
          <p:cNvSpPr>
            <a:spLocks noGrp="1"/>
          </p:cNvSpPr>
          <p:nvPr>
            <p:ph sz="quarter" idx="10"/>
          </p:nvPr>
        </p:nvSpPr>
        <p:spPr/>
        <p:txBody>
          <a:bodyPr/>
          <a:lstStyle/>
          <a:p>
            <a:r>
              <a:rPr lang="en-NZ"/>
              <a:t>WorkSafe Updates</a:t>
            </a:r>
          </a:p>
        </p:txBody>
      </p:sp>
      <p:pic>
        <p:nvPicPr>
          <p:cNvPr id="12" name="Picture 12">
            <a:extLst>
              <a:ext uri="{FF2B5EF4-FFF2-40B4-BE49-F238E27FC236}">
                <a16:creationId xmlns:a16="http://schemas.microsoft.com/office/drawing/2014/main" id="{ED12BDC1-F684-8BA5-290F-1A517A485444}"/>
              </a:ext>
            </a:extLst>
          </p:cNvPr>
          <p:cNvPicPr>
            <a:picLocks noChangeAspect="1"/>
          </p:cNvPicPr>
          <p:nvPr/>
        </p:nvPicPr>
        <p:blipFill>
          <a:blip r:embed="rId2"/>
          <a:stretch>
            <a:fillRect/>
          </a:stretch>
        </p:blipFill>
        <p:spPr>
          <a:xfrm>
            <a:off x="285750" y="285750"/>
            <a:ext cx="9525" cy="142875"/>
          </a:xfrm>
          <a:prstGeom prst="rect">
            <a:avLst/>
          </a:prstGeom>
        </p:spPr>
      </p:pic>
      <p:pic>
        <p:nvPicPr>
          <p:cNvPr id="15" name="Picture 15">
            <a:extLst>
              <a:ext uri="{FF2B5EF4-FFF2-40B4-BE49-F238E27FC236}">
                <a16:creationId xmlns:a16="http://schemas.microsoft.com/office/drawing/2014/main" id="{7B7F15ED-AAA5-6FFD-917D-59EE40032073}"/>
              </a:ext>
            </a:extLst>
          </p:cNvPr>
          <p:cNvPicPr>
            <a:picLocks noChangeAspect="1"/>
          </p:cNvPicPr>
          <p:nvPr/>
        </p:nvPicPr>
        <p:blipFill>
          <a:blip r:embed="rId2"/>
          <a:stretch>
            <a:fillRect/>
          </a:stretch>
        </p:blipFill>
        <p:spPr>
          <a:xfrm>
            <a:off x="714375" y="714375"/>
            <a:ext cx="9525" cy="142875"/>
          </a:xfrm>
          <a:prstGeom prst="rect">
            <a:avLst/>
          </a:prstGeom>
        </p:spPr>
      </p:pic>
      <p:pic>
        <p:nvPicPr>
          <p:cNvPr id="5" name="Picture 4">
            <a:extLst>
              <a:ext uri="{FF2B5EF4-FFF2-40B4-BE49-F238E27FC236}">
                <a16:creationId xmlns:a16="http://schemas.microsoft.com/office/drawing/2014/main" id="{C26AFFBB-BABD-90DE-ECC9-FCA1CDFC3644}"/>
              </a:ext>
            </a:extLst>
          </p:cNvPr>
          <p:cNvPicPr>
            <a:picLocks noChangeAspect="1"/>
          </p:cNvPicPr>
          <p:nvPr/>
        </p:nvPicPr>
        <p:blipFill>
          <a:blip r:embed="rId3"/>
          <a:stretch>
            <a:fillRect/>
          </a:stretch>
        </p:blipFill>
        <p:spPr>
          <a:xfrm>
            <a:off x="7828941" y="0"/>
            <a:ext cx="4363059" cy="1047896"/>
          </a:xfrm>
          <a:prstGeom prst="rect">
            <a:avLst/>
          </a:prstGeom>
        </p:spPr>
      </p:pic>
      <p:sp>
        <p:nvSpPr>
          <p:cNvPr id="3" name="Text Placeholder 2">
            <a:extLst>
              <a:ext uri="{FF2B5EF4-FFF2-40B4-BE49-F238E27FC236}">
                <a16:creationId xmlns:a16="http://schemas.microsoft.com/office/drawing/2014/main" id="{86C2D030-231E-7331-4019-DC1E2DB2A5D6}"/>
              </a:ext>
            </a:extLst>
          </p:cNvPr>
          <p:cNvSpPr>
            <a:spLocks noGrp="1"/>
          </p:cNvSpPr>
          <p:nvPr>
            <p:ph type="body" sz="quarter" idx="11"/>
          </p:nvPr>
        </p:nvSpPr>
        <p:spPr>
          <a:xfrm>
            <a:off x="626934" y="1047896"/>
            <a:ext cx="10928007" cy="4922693"/>
          </a:xfrm>
        </p:spPr>
        <p:txBody>
          <a:bodyPr numCol="1">
            <a:normAutofit/>
          </a:bodyPr>
          <a:lstStyle/>
          <a:p>
            <a:pPr algn="l" fontAlgn="base"/>
            <a:r>
              <a:rPr lang="en-US">
                <a:solidFill>
                  <a:srgbClr val="272725"/>
                </a:solidFill>
                <a:hlinkClick r:id="rId4"/>
              </a:rPr>
              <a:t>Inadequate training results in serious injury</a:t>
            </a:r>
            <a:endParaRPr lang="en-US" b="0" i="0">
              <a:solidFill>
                <a:srgbClr val="272725"/>
              </a:solidFill>
              <a:effectLst/>
            </a:endParaRPr>
          </a:p>
          <a:p>
            <a:pPr marL="342900" indent="-342900" algn="l" fontAlgn="base">
              <a:buFont typeface="Arial" panose="020B0604020202020204" pitchFamily="34" charset="0"/>
              <a:buChar char="•"/>
            </a:pPr>
            <a:r>
              <a:rPr lang="en-US" sz="2000">
                <a:latin typeface="Calibri"/>
                <a:cs typeface="Arial"/>
              </a:rPr>
              <a:t>A worker was monitoring geese at Auckland Airport and has fired a pyrotechnic launcher towards the geese from their work vehicle. </a:t>
            </a:r>
          </a:p>
          <a:p>
            <a:pPr marL="342900" indent="-342900" algn="l" fontAlgn="base">
              <a:buFont typeface="Arial" panose="020B0604020202020204" pitchFamily="34" charset="0"/>
              <a:buChar char="•"/>
            </a:pPr>
            <a:r>
              <a:rPr lang="en-US" sz="2000">
                <a:latin typeface="Calibri"/>
                <a:cs typeface="Arial"/>
              </a:rPr>
              <a:t>The worker sustained serious injuries to their right palm, and lost two fingertips on their right hand.</a:t>
            </a:r>
          </a:p>
          <a:p>
            <a:pPr marL="342900" indent="-342900" algn="l" fontAlgn="base">
              <a:buFont typeface="Arial" panose="020B0604020202020204" pitchFamily="34" charset="0"/>
              <a:buChar char="•"/>
            </a:pPr>
            <a:r>
              <a:rPr lang="en-US" sz="2000">
                <a:latin typeface="Calibri"/>
                <a:cs typeface="Arial"/>
              </a:rPr>
              <a:t>WorkSafe invested and found the worker did not have adequate training on the safe use and storage and handling of the pyrotechnic cartridges.</a:t>
            </a:r>
          </a:p>
          <a:p>
            <a:pPr marL="342900" indent="-342900" algn="l" fontAlgn="base">
              <a:buFont typeface="Arial" panose="020B0604020202020204" pitchFamily="34" charset="0"/>
              <a:buChar char="•"/>
            </a:pPr>
            <a:r>
              <a:rPr lang="en-US" sz="2000">
                <a:latin typeface="Calibri"/>
                <a:cs typeface="Arial"/>
              </a:rPr>
              <a:t>WorkSafe also found the SOPs were not up to scratch </a:t>
            </a:r>
          </a:p>
          <a:p>
            <a:pPr algn="l" fontAlgn="base"/>
            <a:endParaRPr lang="en-US" sz="2000">
              <a:latin typeface="Calibri"/>
              <a:cs typeface="Arial"/>
            </a:endParaRPr>
          </a:p>
          <a:p>
            <a:pPr algn="l" fontAlgn="base"/>
            <a:r>
              <a:rPr lang="en-US" sz="2000">
                <a:latin typeface="Calibri"/>
                <a:cs typeface="Arial"/>
              </a:rPr>
              <a:t>WorkSafe National Manager of Investigations states “This matter highlights that businesses and </a:t>
            </a:r>
            <a:r>
              <a:rPr lang="en-US" sz="2000" err="1">
                <a:latin typeface="Calibri"/>
                <a:cs typeface="Arial"/>
              </a:rPr>
              <a:t>organisations</a:t>
            </a:r>
            <a:r>
              <a:rPr lang="en-US" sz="2000">
                <a:latin typeface="Calibri"/>
                <a:cs typeface="Arial"/>
              </a:rPr>
              <a:t> need to pay adequate attention to the use of equipment or keeping across training regimes. Passing down knowledge without having check-ins can mean gaps in information or that training is not aligned with best practice.”</a:t>
            </a:r>
          </a:p>
        </p:txBody>
      </p:sp>
    </p:spTree>
    <p:extLst>
      <p:ext uri="{BB962C8B-B14F-4D97-AF65-F5344CB8AC3E}">
        <p14:creationId xmlns:p14="http://schemas.microsoft.com/office/powerpoint/2010/main" val="161400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Contents</a:t>
            </a:r>
          </a:p>
        </p:txBody>
      </p:sp>
      <p:sp>
        <p:nvSpPr>
          <p:cNvPr id="3" name="Text Placeholder 2"/>
          <p:cNvSpPr>
            <a:spLocks noGrp="1"/>
          </p:cNvSpPr>
          <p:nvPr>
            <p:ph type="body" sz="quarter" idx="11"/>
          </p:nvPr>
        </p:nvSpPr>
        <p:spPr/>
        <p:txBody>
          <a:bodyPr numCol="1"/>
          <a:lstStyle/>
          <a:p>
            <a:pPr marL="457200" indent="-457200">
              <a:buAutoNum type="arabicPeriod"/>
            </a:pPr>
            <a:r>
              <a:rPr lang="en-NZ"/>
              <a:t>Sharing Something Goods</a:t>
            </a:r>
          </a:p>
          <a:p>
            <a:pPr marL="457200" indent="-457200">
              <a:buFontTx/>
              <a:buAutoNum type="arabicPeriod"/>
            </a:pPr>
            <a:r>
              <a:rPr lang="en-NZ"/>
              <a:t>Critical Risk Stats</a:t>
            </a:r>
          </a:p>
          <a:p>
            <a:pPr marL="457200" indent="-457200">
              <a:buAutoNum type="arabicPeriod"/>
            </a:pPr>
            <a:r>
              <a:rPr lang="en-NZ"/>
              <a:t>Safety topic of the month</a:t>
            </a:r>
          </a:p>
          <a:p>
            <a:pPr marL="457200" indent="-457200">
              <a:buAutoNum type="arabicPeriod"/>
            </a:pPr>
            <a:r>
              <a:rPr lang="en-NZ"/>
              <a:t>Wellbeing </a:t>
            </a:r>
          </a:p>
          <a:p>
            <a:pPr marL="457200" indent="-457200">
              <a:buAutoNum type="arabicPeriod"/>
            </a:pPr>
            <a:r>
              <a:rPr lang="en-NZ"/>
              <a:t>WorkSafe updates</a:t>
            </a:r>
          </a:p>
        </p:txBody>
      </p:sp>
      <p:pic>
        <p:nvPicPr>
          <p:cNvPr id="7" name="Picture 6">
            <a:extLst>
              <a:ext uri="{FF2B5EF4-FFF2-40B4-BE49-F238E27FC236}">
                <a16:creationId xmlns:a16="http://schemas.microsoft.com/office/drawing/2014/main" id="{B49AFADB-76DB-0945-15F5-E4E69DD1892B}"/>
              </a:ext>
            </a:extLst>
          </p:cNvPr>
          <p:cNvPicPr>
            <a:picLocks noChangeAspect="1"/>
          </p:cNvPicPr>
          <p:nvPr/>
        </p:nvPicPr>
        <p:blipFill>
          <a:blip r:embed="rId2"/>
          <a:stretch>
            <a:fillRect/>
          </a:stretch>
        </p:blipFill>
        <p:spPr>
          <a:xfrm>
            <a:off x="5412969" y="1318942"/>
            <a:ext cx="5811061" cy="3877216"/>
          </a:xfrm>
          <a:prstGeom prst="rect">
            <a:avLst/>
          </a:prstGeom>
        </p:spPr>
      </p:pic>
      <p:pic>
        <p:nvPicPr>
          <p:cNvPr id="8" name="Picture 7">
            <a:extLst>
              <a:ext uri="{FF2B5EF4-FFF2-40B4-BE49-F238E27FC236}">
                <a16:creationId xmlns:a16="http://schemas.microsoft.com/office/drawing/2014/main" id="{9A42D5E2-A832-6124-F3D2-CEB5A0677E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91" b="94819" l="766" r="96552">
                        <a14:foregroundMark x1="8046" y1="40933" x2="8046" y2="40933"/>
                        <a14:foregroundMark x1="3448" y1="45078" x2="3448" y2="45078"/>
                        <a14:foregroundMark x1="33333" y1="92746" x2="33333" y2="92746"/>
                        <a14:foregroundMark x1="52490" y1="94819" x2="52490" y2="94819"/>
                        <a14:foregroundMark x1="91571" y1="68394" x2="91571" y2="68394"/>
                        <a14:foregroundMark x1="96552" y1="67358" x2="96552" y2="67358"/>
                        <a14:foregroundMark x1="9962" y1="2591" x2="9962" y2="2591"/>
                        <a14:foregroundMark x1="33716" y1="94819" x2="33716" y2="94819"/>
                        <a14:foregroundMark x1="766" y1="45596" x2="766" y2="45596"/>
                      </a14:backgroundRemoval>
                    </a14:imgEffect>
                  </a14:imgLayer>
                </a14:imgProps>
              </a:ext>
            </a:extLst>
          </a:blip>
          <a:stretch>
            <a:fillRect/>
          </a:stretch>
        </p:blipFill>
        <p:spPr>
          <a:xfrm rot="7138328">
            <a:off x="324509" y="62349"/>
            <a:ext cx="836564" cy="618608"/>
          </a:xfrm>
          <a:prstGeom prst="rect">
            <a:avLst/>
          </a:prstGeom>
        </p:spPr>
      </p:pic>
    </p:spTree>
    <p:extLst>
      <p:ext uri="{BB962C8B-B14F-4D97-AF65-F5344CB8AC3E}">
        <p14:creationId xmlns:p14="http://schemas.microsoft.com/office/powerpoint/2010/main" val="1641115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B20FB8-E7F3-7FCA-9189-D51C3FA7D196}"/>
              </a:ext>
            </a:extLst>
          </p:cNvPr>
          <p:cNvSpPr>
            <a:spLocks noGrp="1"/>
          </p:cNvSpPr>
          <p:nvPr>
            <p:ph sz="quarter" idx="10"/>
          </p:nvPr>
        </p:nvSpPr>
        <p:spPr/>
        <p:txBody>
          <a:bodyPr/>
          <a:lstStyle/>
          <a:p>
            <a:r>
              <a:rPr lang="en-US"/>
              <a:t>Something Good</a:t>
            </a:r>
            <a:endParaRPr lang="en-NZ"/>
          </a:p>
        </p:txBody>
      </p:sp>
      <p:sp>
        <p:nvSpPr>
          <p:cNvPr id="4" name="Text Placeholder 3">
            <a:extLst>
              <a:ext uri="{FF2B5EF4-FFF2-40B4-BE49-F238E27FC236}">
                <a16:creationId xmlns:a16="http://schemas.microsoft.com/office/drawing/2014/main" id="{5AB08F14-8C7F-AC96-61FF-EBB08D2C4C53}"/>
              </a:ext>
            </a:extLst>
          </p:cNvPr>
          <p:cNvSpPr>
            <a:spLocks noGrp="1"/>
          </p:cNvSpPr>
          <p:nvPr>
            <p:ph type="body" sz="quarter" idx="11"/>
          </p:nvPr>
        </p:nvSpPr>
        <p:spPr>
          <a:xfrm>
            <a:off x="5192443" y="844365"/>
            <a:ext cx="3434607" cy="855529"/>
          </a:xfrm>
        </p:spPr>
        <p:txBody>
          <a:bodyPr numCol="1">
            <a:normAutofit fontScale="85000" lnSpcReduction="20000"/>
          </a:bodyPr>
          <a:lstStyle/>
          <a:p>
            <a:r>
              <a:rPr lang="en-US" sz="1800"/>
              <a:t>A contractor has received a letter from one of the residents saying they like their work and give huge thanks for what they do on-site.</a:t>
            </a:r>
          </a:p>
        </p:txBody>
      </p:sp>
      <p:pic>
        <p:nvPicPr>
          <p:cNvPr id="10" name="Picture 9">
            <a:extLst>
              <a:ext uri="{FF2B5EF4-FFF2-40B4-BE49-F238E27FC236}">
                <a16:creationId xmlns:a16="http://schemas.microsoft.com/office/drawing/2014/main" id="{19CD74D6-C2DD-5810-0946-E62A24745A3F}"/>
              </a:ext>
            </a:extLst>
          </p:cNvPr>
          <p:cNvPicPr>
            <a:picLocks noChangeAspect="1"/>
          </p:cNvPicPr>
          <p:nvPr/>
        </p:nvPicPr>
        <p:blipFill>
          <a:blip r:embed="rId2"/>
          <a:stretch>
            <a:fillRect/>
          </a:stretch>
        </p:blipFill>
        <p:spPr>
          <a:xfrm>
            <a:off x="9308832" y="2885753"/>
            <a:ext cx="2463538" cy="2214609"/>
          </a:xfrm>
          <a:prstGeom prst="rect">
            <a:avLst/>
          </a:prstGeom>
        </p:spPr>
      </p:pic>
      <p:sp>
        <p:nvSpPr>
          <p:cNvPr id="3" name="TextBox 2">
            <a:extLst>
              <a:ext uri="{FF2B5EF4-FFF2-40B4-BE49-F238E27FC236}">
                <a16:creationId xmlns:a16="http://schemas.microsoft.com/office/drawing/2014/main" id="{09CEB08A-5E28-8A75-C062-5A97C171B687}"/>
              </a:ext>
            </a:extLst>
          </p:cNvPr>
          <p:cNvSpPr txBox="1"/>
          <p:nvPr/>
        </p:nvSpPr>
        <p:spPr>
          <a:xfrm>
            <a:off x="9430944" y="5100362"/>
            <a:ext cx="2841669" cy="738664"/>
          </a:xfrm>
          <a:prstGeom prst="rect">
            <a:avLst/>
          </a:prstGeom>
          <a:noFill/>
        </p:spPr>
        <p:txBody>
          <a:bodyPr wrap="square" rtlCol="0">
            <a:spAutoFit/>
          </a:bodyPr>
          <a:lstStyle/>
          <a:p>
            <a:r>
              <a:rPr lang="en-US" sz="1400" i="1">
                <a:solidFill>
                  <a:srgbClr val="0A5075"/>
                </a:solidFill>
              </a:rPr>
              <a:t>If you have any cool stories to share, please send them to safe@wellingtonwater.co.nz</a:t>
            </a:r>
            <a:endParaRPr lang="en-NZ" sz="1400" i="1">
              <a:solidFill>
                <a:srgbClr val="0A5075"/>
              </a:solidFill>
            </a:endParaRPr>
          </a:p>
        </p:txBody>
      </p:sp>
      <p:sp>
        <p:nvSpPr>
          <p:cNvPr id="5" name="TextBox 4">
            <a:extLst>
              <a:ext uri="{FF2B5EF4-FFF2-40B4-BE49-F238E27FC236}">
                <a16:creationId xmlns:a16="http://schemas.microsoft.com/office/drawing/2014/main" id="{1AA976D7-8090-181E-6489-17612EEFD366}"/>
              </a:ext>
            </a:extLst>
          </p:cNvPr>
          <p:cNvSpPr txBox="1"/>
          <p:nvPr/>
        </p:nvSpPr>
        <p:spPr>
          <a:xfrm>
            <a:off x="475861" y="1464906"/>
            <a:ext cx="184731" cy="369332"/>
          </a:xfrm>
          <a:prstGeom prst="rect">
            <a:avLst/>
          </a:prstGeom>
          <a:noFill/>
        </p:spPr>
        <p:txBody>
          <a:bodyPr wrap="none" rtlCol="0">
            <a:spAutoFit/>
          </a:bodyPr>
          <a:lstStyle/>
          <a:p>
            <a:endParaRPr lang="en-NZ"/>
          </a:p>
        </p:txBody>
      </p:sp>
      <p:sp>
        <p:nvSpPr>
          <p:cNvPr id="7" name="TextBox 6">
            <a:extLst>
              <a:ext uri="{FF2B5EF4-FFF2-40B4-BE49-F238E27FC236}">
                <a16:creationId xmlns:a16="http://schemas.microsoft.com/office/drawing/2014/main" id="{CAAA5AC6-A3DE-758F-FFC9-BBB3D54558FA}"/>
              </a:ext>
            </a:extLst>
          </p:cNvPr>
          <p:cNvSpPr txBox="1"/>
          <p:nvPr/>
        </p:nvSpPr>
        <p:spPr>
          <a:xfrm>
            <a:off x="5192443" y="3699731"/>
            <a:ext cx="3434607" cy="1938992"/>
          </a:xfrm>
          <a:prstGeom prst="rect">
            <a:avLst/>
          </a:prstGeom>
          <a:noFill/>
        </p:spPr>
        <p:txBody>
          <a:bodyPr wrap="square">
            <a:spAutoFit/>
          </a:bodyPr>
          <a:lstStyle/>
          <a:p>
            <a:r>
              <a:rPr lang="en-US" sz="1500"/>
              <a:t>A resident wanted to drive their car out of their driveway and asked a worker how she could get out when construction works were happening and traffic management in place. The worker stopped what he was doing and assisted resident out of driveway to get them out safely</a:t>
            </a:r>
            <a:endParaRPr lang="en-NZ" sz="1500"/>
          </a:p>
        </p:txBody>
      </p:sp>
      <p:sp>
        <p:nvSpPr>
          <p:cNvPr id="9" name="TextBox 8">
            <a:extLst>
              <a:ext uri="{FF2B5EF4-FFF2-40B4-BE49-F238E27FC236}">
                <a16:creationId xmlns:a16="http://schemas.microsoft.com/office/drawing/2014/main" id="{6FA31864-A427-D991-FC8D-2120FBE1B9B6}"/>
              </a:ext>
            </a:extLst>
          </p:cNvPr>
          <p:cNvSpPr txBox="1"/>
          <p:nvPr/>
        </p:nvSpPr>
        <p:spPr>
          <a:xfrm>
            <a:off x="5192443" y="2130068"/>
            <a:ext cx="3434607" cy="1246495"/>
          </a:xfrm>
          <a:prstGeom prst="rect">
            <a:avLst/>
          </a:prstGeom>
          <a:noFill/>
        </p:spPr>
        <p:txBody>
          <a:bodyPr wrap="square">
            <a:spAutoFit/>
          </a:bodyPr>
          <a:lstStyle/>
          <a:p>
            <a:r>
              <a:rPr lang="en-US" sz="1500"/>
              <a:t>3 contractors completed a joint safety walkover on 2 different sites to share ideas, lessons learned and H&amp;S initiatives between them. Great to see this kind of collaboration</a:t>
            </a:r>
            <a:endParaRPr lang="en-NZ" sz="1500"/>
          </a:p>
        </p:txBody>
      </p:sp>
      <p:pic>
        <p:nvPicPr>
          <p:cNvPr id="5122" name="Picture 2" descr="Year 6 Easter Holiday Work – Broad Heath Primary School">
            <a:extLst>
              <a:ext uri="{FF2B5EF4-FFF2-40B4-BE49-F238E27FC236}">
                <a16:creationId xmlns:a16="http://schemas.microsoft.com/office/drawing/2014/main" id="{5ED9131E-FAD4-7F3E-D1A8-51002BA41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8832" y="263263"/>
            <a:ext cx="2762250" cy="1657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2F205D-6A87-D5AB-F70A-61E2B18F05B6}"/>
              </a:ext>
            </a:extLst>
          </p:cNvPr>
          <p:cNvSpPr txBox="1"/>
          <p:nvPr/>
        </p:nvSpPr>
        <p:spPr>
          <a:xfrm>
            <a:off x="364820" y="3422398"/>
            <a:ext cx="4814596" cy="2169825"/>
          </a:xfrm>
          <a:prstGeom prst="rect">
            <a:avLst/>
          </a:prstGeom>
          <a:noFill/>
        </p:spPr>
        <p:txBody>
          <a:bodyPr wrap="square">
            <a:spAutoFit/>
          </a:bodyPr>
          <a:lstStyle/>
          <a:p>
            <a:r>
              <a:rPr lang="en-NZ" sz="1500"/>
              <a:t>While driving past a roundabout, a worker noticed the signboard advertising several  business (affected by road works associated with watermain renewal project) was becoming overgrown with long grass.  At a meeting held at the site office, the worker raised this asked the team to arrange for long grass growing in front of the sign to be cut down. The staff's willingness to carry out this work so that good relations with the Contractor, WWL and local businesses are maintained is commendable. </a:t>
            </a:r>
          </a:p>
        </p:txBody>
      </p:sp>
      <p:sp>
        <p:nvSpPr>
          <p:cNvPr id="12" name="TextBox 11">
            <a:extLst>
              <a:ext uri="{FF2B5EF4-FFF2-40B4-BE49-F238E27FC236}">
                <a16:creationId xmlns:a16="http://schemas.microsoft.com/office/drawing/2014/main" id="{91DB9F72-A88F-C613-A9E1-53D046EF65EF}"/>
              </a:ext>
            </a:extLst>
          </p:cNvPr>
          <p:cNvSpPr txBox="1"/>
          <p:nvPr/>
        </p:nvSpPr>
        <p:spPr>
          <a:xfrm>
            <a:off x="475861" y="1006313"/>
            <a:ext cx="3853878" cy="1708160"/>
          </a:xfrm>
          <a:prstGeom prst="rect">
            <a:avLst/>
          </a:prstGeom>
          <a:noFill/>
        </p:spPr>
        <p:txBody>
          <a:bodyPr wrap="square">
            <a:spAutoFit/>
          </a:bodyPr>
          <a:lstStyle/>
          <a:p>
            <a:r>
              <a:rPr lang="en-NZ" sz="1500"/>
              <a:t>A site had to remove a boundary fence and a clothesline of a resident next to site. </a:t>
            </a:r>
            <a:r>
              <a:rPr lang="en-US" sz="1500"/>
              <a:t>To help the resident, the site team has gone and bought the resident a new washing line and the guys helped install in the location the resident wanted it. Great to see the teams going the extra mile for residents</a:t>
            </a:r>
            <a:endParaRPr lang="en-NZ" sz="1500"/>
          </a:p>
        </p:txBody>
      </p:sp>
    </p:spTree>
    <p:extLst>
      <p:ext uri="{BB962C8B-B14F-4D97-AF65-F5344CB8AC3E}">
        <p14:creationId xmlns:p14="http://schemas.microsoft.com/office/powerpoint/2010/main" val="38330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NZ"/>
              <a:t>Critical Risk Stats - November</a:t>
            </a:r>
          </a:p>
        </p:txBody>
      </p:sp>
      <p:sp>
        <p:nvSpPr>
          <p:cNvPr id="3" name="Text Placeholder 2"/>
          <p:cNvSpPr>
            <a:spLocks noGrp="1"/>
          </p:cNvSpPr>
          <p:nvPr>
            <p:ph type="body" sz="quarter" idx="11"/>
          </p:nvPr>
        </p:nvSpPr>
        <p:spPr>
          <a:xfrm>
            <a:off x="262096" y="1125274"/>
            <a:ext cx="4645572" cy="4598989"/>
          </a:xfrm>
        </p:spPr>
        <p:txBody>
          <a:bodyPr numCol="1">
            <a:normAutofit/>
          </a:bodyPr>
          <a:lstStyle/>
          <a:p>
            <a:pPr marR="0" lvl="0" algn="ctr" defTabSz="914400" rtl="0" eaLnBrk="1" fontAlgn="auto" latinLnBrk="0" hangingPunct="1">
              <a:lnSpc>
                <a:spcPct val="100000"/>
              </a:lnSpc>
              <a:spcBef>
                <a:spcPts val="0"/>
              </a:spcBef>
              <a:spcAft>
                <a:spcPts val="0"/>
              </a:spcAft>
              <a:buClrTx/>
              <a:buSzTx/>
              <a:tabLst/>
              <a:defRPr/>
            </a:pPr>
            <a:endParaRPr lang="en-NZ" sz="1800" kern="0">
              <a:solidFill>
                <a:srgbClr val="005F86"/>
              </a:solidFill>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NZ" sz="1800" b="0" i="0" u="none" strike="noStrike" kern="0" cap="none" spc="0" normalizeH="0" baseline="0" noProof="0">
              <a:ln>
                <a:noFill/>
              </a:ln>
              <a:solidFill>
                <a:srgbClr val="005F86"/>
              </a:solidFill>
              <a:effectLst/>
              <a:uLnTx/>
              <a:uFillTx/>
              <a:latin typeface="+mn-lt"/>
              <a:ea typeface="+mn-ea"/>
              <a:cs typeface="+mn-cs"/>
            </a:endParaRPr>
          </a:p>
          <a:p>
            <a:endParaRPr lang="en-NZ"/>
          </a:p>
        </p:txBody>
      </p:sp>
      <p:sp>
        <p:nvSpPr>
          <p:cNvPr id="7" name="TextBox 6">
            <a:extLst>
              <a:ext uri="{FF2B5EF4-FFF2-40B4-BE49-F238E27FC236}">
                <a16:creationId xmlns:a16="http://schemas.microsoft.com/office/drawing/2014/main" id="{07A00B98-B8C1-9001-4616-AB3B43528B7A}"/>
              </a:ext>
            </a:extLst>
          </p:cNvPr>
          <p:cNvSpPr txBox="1"/>
          <p:nvPr/>
        </p:nvSpPr>
        <p:spPr>
          <a:xfrm>
            <a:off x="205716" y="1460155"/>
            <a:ext cx="3442553" cy="3046988"/>
          </a:xfrm>
          <a:prstGeom prst="rect">
            <a:avLst/>
          </a:prstGeom>
          <a:noFill/>
        </p:spPr>
        <p:txBody>
          <a:bodyPr wrap="square">
            <a:spAutoFit/>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0" cap="none" spc="0" normalizeH="0" baseline="0" noProof="0">
                <a:ln>
                  <a:noFill/>
                </a:ln>
                <a:solidFill>
                  <a:srgbClr val="005F86"/>
                </a:solidFill>
                <a:effectLst/>
                <a:uLnTx/>
                <a:uFillTx/>
                <a:latin typeface="+mn-lt"/>
                <a:ea typeface="+mn-ea"/>
                <a:cs typeface="+mn-cs"/>
              </a:rPr>
              <a:t>In November there were 84 reported critical risk related incidents, this is an increase from </a:t>
            </a:r>
            <a:br>
              <a:rPr kumimoji="0" lang="en-NZ" sz="1600" b="0" i="0" u="none" strike="noStrike" kern="0" cap="none" spc="0" normalizeH="0" baseline="0" noProof="0">
                <a:ln>
                  <a:noFill/>
                </a:ln>
                <a:solidFill>
                  <a:srgbClr val="005F86"/>
                </a:solidFill>
                <a:effectLst/>
                <a:uLnTx/>
                <a:uFillTx/>
                <a:latin typeface="+mn-lt"/>
                <a:ea typeface="+mn-ea"/>
                <a:cs typeface="+mn-cs"/>
              </a:rPr>
            </a:br>
            <a:r>
              <a:rPr kumimoji="0" lang="en-NZ" sz="1600" b="0" i="0" u="none" strike="noStrike" kern="0" cap="none" spc="0" normalizeH="0" baseline="0" noProof="0">
                <a:ln>
                  <a:noFill/>
                </a:ln>
                <a:solidFill>
                  <a:srgbClr val="005F86"/>
                </a:solidFill>
                <a:effectLst/>
                <a:uLnTx/>
                <a:uFillTx/>
                <a:latin typeface="+mn-lt"/>
                <a:ea typeface="+mn-ea"/>
                <a:cs typeface="+mn-cs"/>
              </a:rPr>
              <a:t>October (63) and from November 2022 (58)</a:t>
            </a: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a:ln>
                <a:noFill/>
              </a:ln>
              <a:solidFill>
                <a:srgbClr val="005F86"/>
              </a:solidFill>
              <a:effectLst/>
              <a:uLnTx/>
              <a:uFillTx/>
              <a:latin typeface="+mn-lt"/>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kumimoji="0" lang="en-NZ" sz="1600" b="0" i="0" u="none" strike="noStrike" kern="0" cap="none" spc="0" normalizeH="0" baseline="0" noProof="0">
              <a:ln>
                <a:noFill/>
              </a:ln>
              <a:solidFill>
                <a:srgbClr val="005F86"/>
              </a:solidFill>
              <a:effectLst/>
              <a:uLnTx/>
              <a:uFillTx/>
              <a:latin typeface="+mn-lt"/>
              <a:ea typeface="+mn-ea"/>
              <a:cs typeface="+mn-cs"/>
            </a:endParaRP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600" b="0" i="0" u="none" strike="noStrike" kern="0" cap="none" spc="0" normalizeH="0" baseline="0">
                <a:ln>
                  <a:noFill/>
                </a:ln>
                <a:solidFill>
                  <a:srgbClr val="005F86"/>
                </a:solidFill>
                <a:effectLst/>
                <a:uLnTx/>
                <a:uFillTx/>
                <a:latin typeface="+mn-lt"/>
                <a:ea typeface="+mn-ea"/>
                <a:cs typeface="+mn-cs"/>
              </a:rPr>
              <a:t>Vehicles/Mobile Equipment is our highest reported critical risk this month with 34 reports, followed by Traffic/Pedestrian Movement  at 27 reports.</a:t>
            </a:r>
            <a:endParaRPr kumimoji="0" lang="en-NZ" sz="1600" b="0" i="0" u="none" strike="noStrike" kern="0" cap="none" spc="0" normalizeH="0" baseline="0" noProof="0">
              <a:ln>
                <a:noFill/>
              </a:ln>
              <a:solidFill>
                <a:srgbClr val="005F86"/>
              </a:solidFill>
              <a:effectLst/>
              <a:uLnTx/>
              <a:uFillTx/>
              <a:latin typeface="+mn-lt"/>
              <a:ea typeface="+mn-ea"/>
              <a:cs typeface="+mn-cs"/>
            </a:endParaRPr>
          </a:p>
        </p:txBody>
      </p:sp>
      <p:graphicFrame>
        <p:nvGraphicFramePr>
          <p:cNvPr id="8" name="Chart 7">
            <a:extLst>
              <a:ext uri="{FF2B5EF4-FFF2-40B4-BE49-F238E27FC236}">
                <a16:creationId xmlns:a16="http://schemas.microsoft.com/office/drawing/2014/main" id="{00000000-0008-0000-0700-000024000000}"/>
              </a:ext>
            </a:extLst>
          </p:cNvPr>
          <p:cNvGraphicFramePr>
            <a:graphicFrameLocks/>
          </p:cNvGraphicFramePr>
          <p:nvPr>
            <p:extLst>
              <p:ext uri="{D42A27DB-BD31-4B8C-83A1-F6EECF244321}">
                <p14:modId xmlns:p14="http://schemas.microsoft.com/office/powerpoint/2010/main" val="710906559"/>
              </p:ext>
            </p:extLst>
          </p:nvPr>
        </p:nvGraphicFramePr>
        <p:xfrm>
          <a:off x="4479638" y="860163"/>
          <a:ext cx="6873875" cy="4864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178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92668-4DD6-ED1A-7393-1B6A4369626C}"/>
              </a:ext>
            </a:extLst>
          </p:cNvPr>
          <p:cNvSpPr>
            <a:spLocks noGrp="1"/>
          </p:cNvSpPr>
          <p:nvPr>
            <p:ph sz="quarter" idx="10"/>
          </p:nvPr>
        </p:nvSpPr>
        <p:spPr>
          <a:xfrm>
            <a:off x="490853" y="2845019"/>
            <a:ext cx="3582809" cy="2801056"/>
          </a:xfrm>
        </p:spPr>
        <p:txBody>
          <a:bodyPr/>
          <a:lstStyle/>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Safety topic of the month</a:t>
            </a:r>
          </a:p>
          <a:p>
            <a:pPr marL="0" marR="0" lvl="0" indent="0" algn="ctr" defTabSz="457189"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endParaRPr>
          </a:p>
          <a:p>
            <a:pPr marL="0" marR="0" lvl="0" indent="0" algn="ctr" defTabSz="457189"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00B0B9"/>
                </a:solidFill>
                <a:effectLst/>
                <a:uLnTx/>
                <a:uFillTx/>
                <a:latin typeface="Calibri" panose="020F0502020204030204" pitchFamily="34" charset="0"/>
                <a:ea typeface="MS Mincho" panose="02020609040205080304" pitchFamily="49" charset="-128"/>
                <a:cs typeface="Calibri" panose="020F0502020204030204" pitchFamily="34" charset="0"/>
              </a:rPr>
              <a:t>Dust</a:t>
            </a:r>
          </a:p>
          <a:p>
            <a:endParaRPr lang="en-NZ"/>
          </a:p>
        </p:txBody>
      </p:sp>
    </p:spTree>
    <p:extLst>
      <p:ext uri="{BB962C8B-B14F-4D97-AF65-F5344CB8AC3E}">
        <p14:creationId xmlns:p14="http://schemas.microsoft.com/office/powerpoint/2010/main" val="1562556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Dust</a:t>
            </a:r>
            <a:endParaRPr lang="en-NZ"/>
          </a:p>
        </p:txBody>
      </p:sp>
      <p:sp>
        <p:nvSpPr>
          <p:cNvPr id="10" name="TextBox 9">
            <a:extLst>
              <a:ext uri="{FF2B5EF4-FFF2-40B4-BE49-F238E27FC236}">
                <a16:creationId xmlns:a16="http://schemas.microsoft.com/office/drawing/2014/main" id="{E7768D2C-FCD5-E8C7-FD96-FEC5F8BEC205}"/>
              </a:ext>
            </a:extLst>
          </p:cNvPr>
          <p:cNvSpPr txBox="1"/>
          <p:nvPr/>
        </p:nvSpPr>
        <p:spPr>
          <a:xfrm>
            <a:off x="479541" y="1019643"/>
            <a:ext cx="10803066" cy="1478097"/>
          </a:xfrm>
          <a:prstGeom prst="rect">
            <a:avLst/>
          </a:prstGeom>
          <a:noFill/>
        </p:spPr>
        <p:txBody>
          <a:bodyPr wrap="square">
            <a:spAutoFit/>
          </a:bodyPr>
          <a:lstStyle/>
          <a:p>
            <a:pPr>
              <a:lnSpc>
                <a:spcPct val="107000"/>
              </a:lnSpc>
              <a:spcAft>
                <a:spcPts val="800"/>
              </a:spcAft>
            </a:pPr>
            <a:r>
              <a:rPr lang="en-NZ" sz="1800" b="1">
                <a:solidFill>
                  <a:srgbClr val="FF0000"/>
                </a:solidFill>
                <a:effectLst/>
                <a:latin typeface="+mn-lt"/>
                <a:ea typeface="Calibri" panose="020F0502020204030204" pitchFamily="34" charset="0"/>
                <a:cs typeface="Times New Roman" panose="02020603050405020304" pitchFamily="18" charset="0"/>
              </a:rPr>
              <a:t>Dust and asbestos</a:t>
            </a:r>
            <a:r>
              <a:rPr lang="en-NZ" sz="1800">
                <a:solidFill>
                  <a:srgbClr val="000000"/>
                </a:solidFill>
                <a:effectLst/>
                <a:latin typeface="+mn-lt"/>
                <a:ea typeface="Calibri" panose="020F0502020204030204" pitchFamily="34" charset="0"/>
                <a:cs typeface="Times New Roman" panose="02020603050405020304" pitchFamily="18" charset="0"/>
              </a:rPr>
              <a:t> </a:t>
            </a:r>
            <a:r>
              <a:rPr lang="en-NZ" sz="1800">
                <a:solidFill>
                  <a:srgbClr val="0A5075"/>
                </a:solidFill>
                <a:effectLst/>
                <a:latin typeface="+mn-lt"/>
                <a:ea typeface="Calibri" panose="020F0502020204030204" pitchFamily="34" charset="0"/>
                <a:cs typeface="Times New Roman" panose="02020603050405020304" pitchFamily="18" charset="0"/>
              </a:rPr>
              <a:t>have the potential to </a:t>
            </a:r>
            <a:r>
              <a:rPr lang="en-NZ" sz="1800" b="1">
                <a:solidFill>
                  <a:srgbClr val="FF0000"/>
                </a:solidFill>
                <a:effectLst/>
                <a:latin typeface="+mn-lt"/>
                <a:ea typeface="Calibri" panose="020F0502020204030204" pitchFamily="34" charset="0"/>
                <a:cs typeface="Times New Roman" panose="02020603050405020304" pitchFamily="18" charset="0"/>
              </a:rPr>
              <a:t>cause serious harm or death</a:t>
            </a:r>
            <a:r>
              <a:rPr lang="en-NZ" sz="1800">
                <a:solidFill>
                  <a:srgbClr val="000000"/>
                </a:solidFill>
                <a:effectLst/>
                <a:latin typeface="+mn-lt"/>
                <a:ea typeface="Calibri" panose="020F0502020204030204" pitchFamily="34" charset="0"/>
                <a:cs typeface="Times New Roman" panose="02020603050405020304" pitchFamily="18" charset="0"/>
              </a:rPr>
              <a:t> </a:t>
            </a:r>
            <a:r>
              <a:rPr lang="en-NZ" sz="1800">
                <a:solidFill>
                  <a:srgbClr val="0A5075"/>
                </a:solidFill>
                <a:effectLst/>
                <a:latin typeface="+mn-lt"/>
                <a:ea typeface="Calibri" panose="020F0502020204030204" pitchFamily="34" charset="0"/>
                <a:cs typeface="Times New Roman" panose="02020603050405020304" pitchFamily="18" charset="0"/>
              </a:rPr>
              <a:t>when inhaled or exposed to</a:t>
            </a:r>
            <a:r>
              <a:rPr lang="en-NZ" sz="1800">
                <a:solidFill>
                  <a:srgbClr val="000000"/>
                </a:solidFill>
                <a:effectLst/>
                <a:latin typeface="+mn-lt"/>
                <a:ea typeface="Calibri" panose="020F0502020204030204" pitchFamily="34" charset="0"/>
                <a:cs typeface="Times New Roman" panose="02020603050405020304" pitchFamily="18" charset="0"/>
              </a:rPr>
              <a:t>. </a:t>
            </a:r>
          </a:p>
          <a:p>
            <a:pPr>
              <a:lnSpc>
                <a:spcPct val="107000"/>
              </a:lnSpc>
              <a:spcAft>
                <a:spcPts val="800"/>
              </a:spcAft>
            </a:pPr>
            <a:r>
              <a:rPr lang="en-NZ" sz="1800">
                <a:solidFill>
                  <a:srgbClr val="0A5075"/>
                </a:solidFill>
                <a:effectLst/>
                <a:latin typeface="+mn-lt"/>
                <a:ea typeface="Calibri" panose="020F0502020204030204" pitchFamily="34" charset="0"/>
                <a:cs typeface="Times New Roman" panose="02020603050405020304" pitchFamily="18" charset="0"/>
              </a:rPr>
              <a:t>This harm could be </a:t>
            </a:r>
            <a:r>
              <a:rPr lang="en-NZ" sz="1800" b="1">
                <a:solidFill>
                  <a:srgbClr val="FF0000"/>
                </a:solidFill>
                <a:effectLst/>
                <a:latin typeface="+mn-lt"/>
                <a:ea typeface="Calibri" panose="020F0502020204030204" pitchFamily="34" charset="0"/>
                <a:cs typeface="Times New Roman" panose="02020603050405020304" pitchFamily="18" charset="0"/>
              </a:rPr>
              <a:t>gradual, chronic and lifelong.</a:t>
            </a:r>
          </a:p>
          <a:p>
            <a:pPr>
              <a:lnSpc>
                <a:spcPct val="107000"/>
              </a:lnSpc>
              <a:spcAft>
                <a:spcPts val="800"/>
              </a:spcAft>
            </a:pPr>
            <a:endParaRPr lang="en-NZ" b="1">
              <a:solidFill>
                <a:srgbClr val="FF0000"/>
              </a:solidFill>
              <a:latin typeface="Karbon Bold"/>
              <a:ea typeface="Calibri" panose="020F0502020204030204" pitchFamily="34" charset="0"/>
              <a:cs typeface="Times New Roman" panose="02020603050405020304" pitchFamily="18" charset="0"/>
            </a:endParaRPr>
          </a:p>
          <a:p>
            <a:pPr>
              <a:lnSpc>
                <a:spcPct val="107000"/>
              </a:lnSpc>
              <a:spcAft>
                <a:spcPts val="800"/>
              </a:spcAft>
            </a:pPr>
            <a:endParaRPr lang="en-NZ" sz="1200" b="1">
              <a:solidFill>
                <a:srgbClr val="FF0000"/>
              </a:solidFill>
              <a:effectLst/>
              <a:latin typeface="Karbon Bold"/>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FAF2D68-56D5-6150-62D4-C48C39C37FF6}"/>
              </a:ext>
            </a:extLst>
          </p:cNvPr>
          <p:cNvSpPr txBox="1"/>
          <p:nvPr/>
        </p:nvSpPr>
        <p:spPr>
          <a:xfrm>
            <a:off x="2979690" y="5116676"/>
            <a:ext cx="6097554" cy="470000"/>
          </a:xfrm>
          <a:prstGeom prst="rect">
            <a:avLst/>
          </a:prstGeom>
          <a:noFill/>
        </p:spPr>
        <p:txBody>
          <a:bodyPr wrap="square">
            <a:spAutoFit/>
          </a:bodyPr>
          <a:lstStyle/>
          <a:p>
            <a:pPr algn="ctr">
              <a:lnSpc>
                <a:spcPct val="107000"/>
              </a:lnSpc>
              <a:spcAft>
                <a:spcPts val="800"/>
              </a:spcAft>
            </a:pPr>
            <a:r>
              <a:rPr lang="en-NZ" sz="2400" b="1">
                <a:solidFill>
                  <a:srgbClr val="FF0000"/>
                </a:solidFill>
                <a:latin typeface="Karbon Bold"/>
                <a:ea typeface="Calibri" panose="020F0502020204030204" pitchFamily="34" charset="0"/>
                <a:cs typeface="Times New Roman" panose="02020603050405020304" pitchFamily="18" charset="0"/>
              </a:rPr>
              <a:t>Never trust the dust</a:t>
            </a:r>
            <a:endParaRPr lang="en-NZ"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CF9A452-EE78-AEE3-FA4A-E0719A366EF5}"/>
              </a:ext>
            </a:extLst>
          </p:cNvPr>
          <p:cNvSpPr txBox="1"/>
          <p:nvPr/>
        </p:nvSpPr>
        <p:spPr>
          <a:xfrm>
            <a:off x="479541" y="2274838"/>
            <a:ext cx="6097554" cy="2308324"/>
          </a:xfrm>
          <a:prstGeom prst="rect">
            <a:avLst/>
          </a:prstGeom>
          <a:noFill/>
        </p:spPr>
        <p:txBody>
          <a:bodyPr wrap="square">
            <a:spAutoFit/>
          </a:bodyPr>
          <a:lstStyle/>
          <a:p>
            <a:pPr algn="l"/>
            <a:r>
              <a:rPr lang="en-US">
                <a:solidFill>
                  <a:srgbClr val="0A5075"/>
                </a:solidFill>
                <a:latin typeface="+mn-lt"/>
                <a:cs typeface="Times New Roman" panose="02020603050405020304" pitchFamily="18" charset="0"/>
              </a:rPr>
              <a:t>Workers in the construction sector are 20 times more likely to die of exposure to harmful airborne substances than from a workplace accident.</a:t>
            </a:r>
          </a:p>
          <a:p>
            <a:pPr algn="l"/>
            <a:endParaRPr lang="en-US">
              <a:solidFill>
                <a:srgbClr val="0A5075"/>
              </a:solidFill>
              <a:latin typeface="+mn-lt"/>
              <a:cs typeface="Times New Roman" panose="02020603050405020304" pitchFamily="18" charset="0"/>
            </a:endParaRPr>
          </a:p>
          <a:p>
            <a:pPr algn="l"/>
            <a:r>
              <a:rPr lang="en-US">
                <a:solidFill>
                  <a:srgbClr val="0A5075"/>
                </a:solidFill>
                <a:latin typeface="+mn-lt"/>
                <a:cs typeface="Times New Roman" panose="02020603050405020304" pitchFamily="18" charset="0"/>
              </a:rPr>
              <a:t>Every year, an estimated 600-900 people die in New Zealand from work-related health issues and a further 5,000-6,000 people in New Zealand are </a:t>
            </a:r>
            <a:r>
              <a:rPr lang="en-US" err="1">
                <a:solidFill>
                  <a:srgbClr val="0A5075"/>
                </a:solidFill>
                <a:latin typeface="+mn-lt"/>
                <a:cs typeface="Times New Roman" panose="02020603050405020304" pitchFamily="18" charset="0"/>
              </a:rPr>
              <a:t>hospitalised</a:t>
            </a:r>
            <a:r>
              <a:rPr lang="en-US">
                <a:solidFill>
                  <a:srgbClr val="0A5075"/>
                </a:solidFill>
                <a:latin typeface="+mn-lt"/>
                <a:cs typeface="Times New Roman" panose="02020603050405020304" pitchFamily="18" charset="0"/>
              </a:rPr>
              <a:t> after being exposed to airborne contaminants at work, including wood dust and silica</a:t>
            </a:r>
            <a:r>
              <a:rPr lang="en-US">
                <a:solidFill>
                  <a:srgbClr val="0A5075"/>
                </a:solidFill>
                <a:latin typeface="Karbon Bold"/>
                <a:cs typeface="Times New Roman" panose="02020603050405020304" pitchFamily="18" charset="0"/>
              </a:rPr>
              <a:t>.</a:t>
            </a:r>
          </a:p>
        </p:txBody>
      </p:sp>
      <p:pic>
        <p:nvPicPr>
          <p:cNvPr id="6" name="Picture 5">
            <a:extLst>
              <a:ext uri="{FF2B5EF4-FFF2-40B4-BE49-F238E27FC236}">
                <a16:creationId xmlns:a16="http://schemas.microsoft.com/office/drawing/2014/main" id="{46996B27-8D81-CF52-9466-08ABC77E5D46}"/>
              </a:ext>
            </a:extLst>
          </p:cNvPr>
          <p:cNvPicPr>
            <a:picLocks noChangeAspect="1"/>
          </p:cNvPicPr>
          <p:nvPr/>
        </p:nvPicPr>
        <p:blipFill>
          <a:blip r:embed="rId2"/>
          <a:stretch>
            <a:fillRect/>
          </a:stretch>
        </p:blipFill>
        <p:spPr>
          <a:xfrm>
            <a:off x="6913674" y="2044154"/>
            <a:ext cx="4683969" cy="2769692"/>
          </a:xfrm>
          <a:prstGeom prst="rect">
            <a:avLst/>
          </a:prstGeom>
        </p:spPr>
      </p:pic>
    </p:spTree>
    <p:extLst>
      <p:ext uri="{BB962C8B-B14F-4D97-AF65-F5344CB8AC3E}">
        <p14:creationId xmlns:p14="http://schemas.microsoft.com/office/powerpoint/2010/main" val="217660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st Control in the Workplace | Under Construction">
            <a:extLst>
              <a:ext uri="{FF2B5EF4-FFF2-40B4-BE49-F238E27FC236}">
                <a16:creationId xmlns:a16="http://schemas.microsoft.com/office/drawing/2014/main" id="{C66BB66C-42BB-6387-8D51-9A36573152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79" b="23036"/>
          <a:stretch/>
        </p:blipFill>
        <p:spPr bwMode="auto">
          <a:xfrm>
            <a:off x="7099782" y="587566"/>
            <a:ext cx="4798647" cy="2787316"/>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Dust</a:t>
            </a:r>
            <a:endParaRPr lang="en-NZ"/>
          </a:p>
        </p:txBody>
      </p:sp>
      <p:sp>
        <p:nvSpPr>
          <p:cNvPr id="6" name="TextBox 5">
            <a:extLst>
              <a:ext uri="{FF2B5EF4-FFF2-40B4-BE49-F238E27FC236}">
                <a16:creationId xmlns:a16="http://schemas.microsoft.com/office/drawing/2014/main" id="{D13EC26A-B189-CB7F-94E2-6FAD315841DF}"/>
              </a:ext>
            </a:extLst>
          </p:cNvPr>
          <p:cNvSpPr txBox="1"/>
          <p:nvPr/>
        </p:nvSpPr>
        <p:spPr>
          <a:xfrm>
            <a:off x="626934" y="929327"/>
            <a:ext cx="6027866" cy="3785652"/>
          </a:xfrm>
          <a:prstGeom prst="rect">
            <a:avLst/>
          </a:prstGeom>
          <a:noFill/>
        </p:spPr>
        <p:txBody>
          <a:bodyPr wrap="square">
            <a:spAutoFit/>
          </a:bodyPr>
          <a:lstStyle/>
          <a:p>
            <a:pPr marL="285750" indent="-285750">
              <a:buFont typeface="Arial" panose="020B0604020202020204" pitchFamily="34" charset="0"/>
              <a:buChar char="•"/>
            </a:pPr>
            <a:r>
              <a:rPr lang="en-US" sz="2000"/>
              <a:t>Dust is tiny, dry particles in the air. </a:t>
            </a:r>
          </a:p>
          <a:p>
            <a:pPr marL="285750" indent="-285750">
              <a:buFont typeface="Arial" panose="020B0604020202020204" pitchFamily="34" charset="0"/>
              <a:buChar char="•"/>
            </a:pPr>
            <a:r>
              <a:rPr lang="en-US" sz="2000"/>
              <a:t>It can be produced when materials are cut, drilled, demolished, sanded or shoveled. </a:t>
            </a:r>
          </a:p>
          <a:p>
            <a:pPr marL="285750" indent="-285750">
              <a:buFont typeface="Arial" panose="020B0604020202020204" pitchFamily="34" charset="0"/>
              <a:buChar char="•"/>
            </a:pPr>
            <a:r>
              <a:rPr lang="en-US" sz="2000"/>
              <a:t>Many work activities can create dust. </a:t>
            </a:r>
          </a:p>
          <a:p>
            <a:pPr marL="285750" indent="-285750">
              <a:buFont typeface="Arial" panose="020B0604020202020204" pitchFamily="34" charset="0"/>
              <a:buChar char="•"/>
            </a:pPr>
            <a:r>
              <a:rPr lang="en-US" sz="2000"/>
              <a:t>The dust that can’t be seen is the dust that can cause the most harm. </a:t>
            </a:r>
          </a:p>
          <a:p>
            <a:pPr marL="285750" indent="-285750">
              <a:buFont typeface="Arial" panose="020B0604020202020204" pitchFamily="34" charset="0"/>
              <a:buChar char="•"/>
            </a:pPr>
            <a:r>
              <a:rPr lang="en-US" sz="2000"/>
              <a:t>Breathing in dust can have both acute and chronic effects, potentially causing long term health issues. </a:t>
            </a:r>
          </a:p>
          <a:p>
            <a:pPr marL="285750" indent="-285750">
              <a:buFont typeface="Arial" panose="020B0604020202020204" pitchFamily="34" charset="0"/>
              <a:buChar char="•"/>
            </a:pPr>
            <a:r>
              <a:rPr lang="en-US" sz="2000"/>
              <a:t>Dusts can create respiratory problems, skin / eye irritation, asthma or lung cancer. </a:t>
            </a:r>
          </a:p>
          <a:p>
            <a:pPr marL="285750" indent="-285750">
              <a:buFont typeface="Arial" panose="020B0604020202020204" pitchFamily="34" charset="0"/>
              <a:buChar char="•"/>
            </a:pPr>
            <a:r>
              <a:rPr lang="en-US" sz="2000"/>
              <a:t>Hazardous dusts are often invisible and their effect on your health may take many years to show up. </a:t>
            </a:r>
            <a:endParaRPr lang="en-NZ" sz="2000"/>
          </a:p>
        </p:txBody>
      </p:sp>
      <p:sp>
        <p:nvSpPr>
          <p:cNvPr id="3" name="TextBox 2">
            <a:extLst>
              <a:ext uri="{FF2B5EF4-FFF2-40B4-BE49-F238E27FC236}">
                <a16:creationId xmlns:a16="http://schemas.microsoft.com/office/drawing/2014/main" id="{EE65F113-348C-177C-17DE-A5A861B4D4E6}"/>
              </a:ext>
            </a:extLst>
          </p:cNvPr>
          <p:cNvSpPr txBox="1"/>
          <p:nvPr/>
        </p:nvSpPr>
        <p:spPr>
          <a:xfrm>
            <a:off x="8078272" y="5696075"/>
            <a:ext cx="2841669" cy="307777"/>
          </a:xfrm>
          <a:prstGeom prst="rect">
            <a:avLst/>
          </a:prstGeom>
          <a:noFill/>
        </p:spPr>
        <p:txBody>
          <a:bodyPr wrap="square" rtlCol="0">
            <a:spAutoFit/>
          </a:bodyPr>
          <a:lstStyle/>
          <a:p>
            <a:r>
              <a:rPr lang="en-US" sz="1400" i="1">
                <a:solidFill>
                  <a:srgbClr val="0A5075"/>
                </a:solidFill>
              </a:rPr>
              <a:t>What are our main sources of dust?</a:t>
            </a:r>
            <a:endParaRPr lang="en-NZ" sz="1400" i="1">
              <a:solidFill>
                <a:srgbClr val="0A5075"/>
              </a:solidFill>
            </a:endParaRPr>
          </a:p>
        </p:txBody>
      </p:sp>
      <p:pic>
        <p:nvPicPr>
          <p:cNvPr id="5" name="Picture 4" descr="A yellow face with a finger pointing to it&#10;&#10;Description automatically generated">
            <a:extLst>
              <a:ext uri="{FF2B5EF4-FFF2-40B4-BE49-F238E27FC236}">
                <a16:creationId xmlns:a16="http://schemas.microsoft.com/office/drawing/2014/main" id="{F42E0B07-1286-F776-ABD2-9D75B9AFBECC}"/>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492398" y="3682659"/>
            <a:ext cx="2013416" cy="2013416"/>
          </a:xfrm>
          <a:prstGeom prst="rect">
            <a:avLst/>
          </a:prstGeom>
        </p:spPr>
      </p:pic>
    </p:spTree>
    <p:extLst>
      <p:ext uri="{BB962C8B-B14F-4D97-AF65-F5344CB8AC3E}">
        <p14:creationId xmlns:p14="http://schemas.microsoft.com/office/powerpoint/2010/main" val="408765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Dust</a:t>
            </a:r>
            <a:endParaRPr lang="en-NZ"/>
          </a:p>
        </p:txBody>
      </p:sp>
      <p:pic>
        <p:nvPicPr>
          <p:cNvPr id="2050" name="Picture 2" descr="Controlling dust with on-tool extraction | WorkSafe">
            <a:extLst>
              <a:ext uri="{FF2B5EF4-FFF2-40B4-BE49-F238E27FC236}">
                <a16:creationId xmlns:a16="http://schemas.microsoft.com/office/drawing/2014/main" id="{B31C6381-6F7D-EE10-7CAB-13A283619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2368" y="278608"/>
            <a:ext cx="2642666" cy="185381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ool cutting with water supression">
            <a:extLst>
              <a:ext uri="{FF2B5EF4-FFF2-40B4-BE49-F238E27FC236}">
                <a16:creationId xmlns:a16="http://schemas.microsoft.com/office/drawing/2014/main" id="{56653041-B249-536F-E5A4-2302F384F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903" y="2132418"/>
            <a:ext cx="2697347" cy="19668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48CF938-7FB4-7328-BA9B-95C2226C775A}"/>
              </a:ext>
            </a:extLst>
          </p:cNvPr>
          <p:cNvSpPr txBox="1"/>
          <p:nvPr/>
        </p:nvSpPr>
        <p:spPr>
          <a:xfrm>
            <a:off x="375006" y="3463615"/>
            <a:ext cx="9076903" cy="2462213"/>
          </a:xfrm>
          <a:prstGeom prst="rect">
            <a:avLst/>
          </a:prstGeom>
          <a:noFill/>
        </p:spPr>
        <p:txBody>
          <a:bodyPr wrap="square">
            <a:spAutoFit/>
          </a:bodyPr>
          <a:lstStyle/>
          <a:p>
            <a:r>
              <a:rPr lang="en-US" b="1" dirty="0"/>
              <a:t>Use on tool dust recovery </a:t>
            </a:r>
          </a:p>
          <a:p>
            <a:r>
              <a:rPr lang="en-US" sz="1600" dirty="0"/>
              <a:t>Consider tools with dust recovery system</a:t>
            </a:r>
          </a:p>
          <a:p>
            <a:endParaRPr lang="en-US" b="1" dirty="0"/>
          </a:p>
          <a:p>
            <a:r>
              <a:rPr lang="en-US" b="1" dirty="0"/>
              <a:t>Consider water suppression </a:t>
            </a:r>
          </a:p>
          <a:p>
            <a:r>
              <a:rPr lang="en-US" sz="1600" dirty="0"/>
              <a:t>Water suppression can be as simple as a spray bottle or knapsack sprayer. Manage </a:t>
            </a:r>
            <a:br>
              <a:rPr lang="en-US" sz="1600" dirty="0"/>
            </a:br>
            <a:r>
              <a:rPr lang="en-US" sz="1600" dirty="0"/>
              <a:t>run-off. Only apply water if safe to do so </a:t>
            </a:r>
            <a:r>
              <a:rPr lang="en-US" sz="1600" dirty="0" err="1"/>
              <a:t>eg</a:t>
            </a:r>
            <a:r>
              <a:rPr lang="en-US" sz="1600" dirty="0"/>
              <a:t> avoiding electrical hazards.</a:t>
            </a:r>
          </a:p>
          <a:p>
            <a:endParaRPr lang="en-US" b="1" dirty="0"/>
          </a:p>
          <a:p>
            <a:r>
              <a:rPr lang="en-US" b="1" dirty="0"/>
              <a:t>Use local exhaust extraction </a:t>
            </a:r>
          </a:p>
          <a:p>
            <a:r>
              <a:rPr lang="en-US" sz="1600" dirty="0"/>
              <a:t>Exhaust extraction systems should be considered for established workshops and long-term projects. </a:t>
            </a:r>
            <a:endParaRPr lang="en-US" dirty="0"/>
          </a:p>
        </p:txBody>
      </p:sp>
      <p:sp>
        <p:nvSpPr>
          <p:cNvPr id="10" name="TextBox 9">
            <a:extLst>
              <a:ext uri="{FF2B5EF4-FFF2-40B4-BE49-F238E27FC236}">
                <a16:creationId xmlns:a16="http://schemas.microsoft.com/office/drawing/2014/main" id="{F2D23781-621A-4B6D-D760-36FD40E342BF}"/>
              </a:ext>
            </a:extLst>
          </p:cNvPr>
          <p:cNvSpPr txBox="1"/>
          <p:nvPr/>
        </p:nvSpPr>
        <p:spPr>
          <a:xfrm>
            <a:off x="375007" y="740877"/>
            <a:ext cx="7441843" cy="2708434"/>
          </a:xfrm>
          <a:prstGeom prst="rect">
            <a:avLst/>
          </a:prstGeom>
          <a:noFill/>
        </p:spPr>
        <p:txBody>
          <a:bodyPr wrap="square" rtlCol="0">
            <a:spAutoFit/>
          </a:bodyPr>
          <a:lstStyle/>
          <a:p>
            <a:r>
              <a:rPr lang="en-US" b="1" dirty="0"/>
              <a:t>Buy pre-cut or prepared materials </a:t>
            </a:r>
          </a:p>
          <a:p>
            <a:r>
              <a:rPr lang="en-US" sz="1600" dirty="0"/>
              <a:t>Pre-cut and prepared materials can significantly reduce on-site cutting and dusts and can reduce other injury risks</a:t>
            </a:r>
          </a:p>
          <a:p>
            <a:endParaRPr lang="en-US" b="1" dirty="0"/>
          </a:p>
          <a:p>
            <a:r>
              <a:rPr lang="en-US" b="1" dirty="0"/>
              <a:t>Suppress the dust at its source </a:t>
            </a:r>
          </a:p>
          <a:p>
            <a:r>
              <a:rPr lang="en-US" sz="1600" dirty="0"/>
              <a:t>It is more effective to control dust before it becomes airborne and a breathing hazard</a:t>
            </a:r>
          </a:p>
          <a:p>
            <a:endParaRPr lang="en-US" b="1" dirty="0"/>
          </a:p>
          <a:p>
            <a:r>
              <a:rPr lang="en-US" b="1" dirty="0"/>
              <a:t>Use tools that don’t create dust</a:t>
            </a:r>
            <a:r>
              <a:rPr lang="en-US" dirty="0"/>
              <a:t> </a:t>
            </a:r>
          </a:p>
          <a:p>
            <a:r>
              <a:rPr lang="en-US" sz="1600" dirty="0"/>
              <a:t>Hand tools produce very little airborne dust. Try to work with good ventilation and keep others away</a:t>
            </a:r>
          </a:p>
        </p:txBody>
      </p:sp>
      <p:pic>
        <p:nvPicPr>
          <p:cNvPr id="2054" name="Picture 6" descr="Industrial Weld Fume Extraction | Beam">
            <a:extLst>
              <a:ext uri="{FF2B5EF4-FFF2-40B4-BE49-F238E27FC236}">
                <a16:creationId xmlns:a16="http://schemas.microsoft.com/office/drawing/2014/main" id="{DE76667A-7341-F7D0-2E80-D61B34D17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940" y="3904813"/>
            <a:ext cx="1729559" cy="205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174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99BB99-DCD0-76FC-188D-EA02A0640764}"/>
              </a:ext>
            </a:extLst>
          </p:cNvPr>
          <p:cNvSpPr>
            <a:spLocks noGrp="1"/>
          </p:cNvSpPr>
          <p:nvPr>
            <p:ph sz="quarter" idx="10"/>
          </p:nvPr>
        </p:nvSpPr>
        <p:spPr/>
        <p:txBody>
          <a:bodyPr/>
          <a:lstStyle/>
          <a:p>
            <a:r>
              <a:rPr lang="en-US"/>
              <a:t>Topic of the month – Dust</a:t>
            </a:r>
            <a:endParaRPr lang="en-NZ"/>
          </a:p>
        </p:txBody>
      </p:sp>
      <p:sp>
        <p:nvSpPr>
          <p:cNvPr id="7" name="TextBox 6">
            <a:extLst>
              <a:ext uri="{FF2B5EF4-FFF2-40B4-BE49-F238E27FC236}">
                <a16:creationId xmlns:a16="http://schemas.microsoft.com/office/drawing/2014/main" id="{62DDEB99-3A18-431E-29CC-B4936270D9CF}"/>
              </a:ext>
            </a:extLst>
          </p:cNvPr>
          <p:cNvSpPr txBox="1"/>
          <p:nvPr/>
        </p:nvSpPr>
        <p:spPr>
          <a:xfrm>
            <a:off x="626934" y="942389"/>
            <a:ext cx="8670471" cy="3139321"/>
          </a:xfrm>
          <a:prstGeom prst="rect">
            <a:avLst/>
          </a:prstGeom>
          <a:noFill/>
        </p:spPr>
        <p:txBody>
          <a:bodyPr wrap="square">
            <a:spAutoFit/>
          </a:bodyPr>
          <a:lstStyle/>
          <a:p>
            <a:r>
              <a:rPr lang="en-US" b="1"/>
              <a:t>Use respiratory protection (RPE) and other PPE as required</a:t>
            </a:r>
          </a:p>
          <a:p>
            <a:endParaRPr lang="en-US" b="1"/>
          </a:p>
          <a:p>
            <a:pPr marL="285750" indent="-285750">
              <a:buFont typeface="Arial" panose="020B0604020202020204" pitchFamily="34" charset="0"/>
              <a:buChar char="•"/>
            </a:pPr>
            <a:r>
              <a:rPr lang="en-US"/>
              <a:t>Respiratory protection must be used when exposed to dust that is not controlled by other means </a:t>
            </a:r>
          </a:p>
          <a:p>
            <a:pPr marL="285750" indent="-285750">
              <a:buFont typeface="Arial" panose="020B0604020202020204" pitchFamily="34" charset="0"/>
              <a:buChar char="•"/>
            </a:pPr>
            <a:r>
              <a:rPr lang="en-US"/>
              <a:t>Use the correct and fit tested respiratory protection for the product and task . </a:t>
            </a:r>
          </a:p>
          <a:p>
            <a:pPr marL="285750" indent="-285750">
              <a:buFont typeface="Arial" panose="020B0604020202020204" pitchFamily="34" charset="0"/>
              <a:buChar char="•"/>
            </a:pPr>
            <a:r>
              <a:rPr lang="en-US"/>
              <a:t>Check any SDS’ for its minimum PPE requirements and recommended controls </a:t>
            </a:r>
          </a:p>
          <a:p>
            <a:pPr marL="285750" indent="-285750">
              <a:buFont typeface="Arial" panose="020B0604020202020204" pitchFamily="34" charset="0"/>
              <a:buChar char="•"/>
            </a:pPr>
            <a:r>
              <a:rPr lang="en-US"/>
              <a:t>Avoid creating more dust when removing PPE/overalls </a:t>
            </a:r>
            <a:r>
              <a:rPr lang="en-US" err="1"/>
              <a:t>etc</a:t>
            </a:r>
            <a:r>
              <a:rPr lang="en-US"/>
              <a:t> </a:t>
            </a:r>
          </a:p>
          <a:p>
            <a:pPr marL="285750" indent="-285750">
              <a:buFont typeface="Arial" panose="020B0604020202020204" pitchFamily="34" charset="0"/>
              <a:buChar char="•"/>
            </a:pPr>
            <a:r>
              <a:rPr lang="en-US"/>
              <a:t>Wash your face and hands immediately after working with dust and before eating and drinking </a:t>
            </a:r>
          </a:p>
          <a:p>
            <a:pPr marL="285750" indent="-285750">
              <a:buFont typeface="Arial" panose="020B0604020202020204" pitchFamily="34" charset="0"/>
              <a:buChar char="•"/>
            </a:pPr>
            <a:r>
              <a:rPr lang="en-US"/>
              <a:t>Have your lung function checked through annual health checks if you are regularly exposed to dust at work</a:t>
            </a:r>
            <a:endParaRPr lang="en-NZ"/>
          </a:p>
        </p:txBody>
      </p:sp>
      <p:pic>
        <p:nvPicPr>
          <p:cNvPr id="4098" name="Picture 2" descr="Silica figure 1">
            <a:extLst>
              <a:ext uri="{FF2B5EF4-FFF2-40B4-BE49-F238E27FC236}">
                <a16:creationId xmlns:a16="http://schemas.microsoft.com/office/drawing/2014/main" id="{27C7A457-3DF4-E389-B064-B5E018799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0978" y="2145822"/>
            <a:ext cx="1529618" cy="18619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ilica figure 2">
            <a:extLst>
              <a:ext uri="{FF2B5EF4-FFF2-40B4-BE49-F238E27FC236}">
                <a16:creationId xmlns:a16="http://schemas.microsoft.com/office/drawing/2014/main" id="{A321697D-35B3-5251-8697-28374484F0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1995" y="4045931"/>
            <a:ext cx="1529618" cy="18511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lica figure 3">
            <a:extLst>
              <a:ext uri="{FF2B5EF4-FFF2-40B4-BE49-F238E27FC236}">
                <a16:creationId xmlns:a16="http://schemas.microsoft.com/office/drawing/2014/main" id="{B252A7CC-31BA-CB25-E644-01A5FDBD0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1206" y="132664"/>
            <a:ext cx="1529618" cy="184525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33E8CBC-67AF-04B9-D3C7-75AD734E8AC2}"/>
              </a:ext>
            </a:extLst>
          </p:cNvPr>
          <p:cNvSpPr txBox="1"/>
          <p:nvPr/>
        </p:nvSpPr>
        <p:spPr>
          <a:xfrm>
            <a:off x="11030527" y="694137"/>
            <a:ext cx="1048827" cy="577081"/>
          </a:xfrm>
          <a:prstGeom prst="rect">
            <a:avLst/>
          </a:prstGeom>
          <a:noFill/>
        </p:spPr>
        <p:txBody>
          <a:bodyPr wrap="square" rtlCol="0">
            <a:spAutoFit/>
          </a:bodyPr>
          <a:lstStyle/>
          <a:p>
            <a:r>
              <a:rPr lang="en-US" sz="1050"/>
              <a:t>Full-face powered respirator</a:t>
            </a:r>
            <a:endParaRPr lang="en-NZ" sz="1050"/>
          </a:p>
        </p:txBody>
      </p:sp>
      <p:sp>
        <p:nvSpPr>
          <p:cNvPr id="9" name="TextBox 8">
            <a:extLst>
              <a:ext uri="{FF2B5EF4-FFF2-40B4-BE49-F238E27FC236}">
                <a16:creationId xmlns:a16="http://schemas.microsoft.com/office/drawing/2014/main" id="{F2249437-9426-D1F6-7209-2246519CDF83}"/>
              </a:ext>
            </a:extLst>
          </p:cNvPr>
          <p:cNvSpPr txBox="1"/>
          <p:nvPr/>
        </p:nvSpPr>
        <p:spPr>
          <a:xfrm>
            <a:off x="11030527" y="2385996"/>
            <a:ext cx="807374" cy="577081"/>
          </a:xfrm>
          <a:prstGeom prst="rect">
            <a:avLst/>
          </a:prstGeom>
          <a:noFill/>
        </p:spPr>
        <p:txBody>
          <a:bodyPr wrap="square" rtlCol="0">
            <a:spAutoFit/>
          </a:bodyPr>
          <a:lstStyle/>
          <a:p>
            <a:r>
              <a:rPr lang="en-US" sz="1050"/>
              <a:t>Full-face respirator (cartridge)</a:t>
            </a:r>
            <a:endParaRPr lang="en-NZ" sz="1050"/>
          </a:p>
        </p:txBody>
      </p:sp>
      <p:sp>
        <p:nvSpPr>
          <p:cNvPr id="10" name="TextBox 9">
            <a:extLst>
              <a:ext uri="{FF2B5EF4-FFF2-40B4-BE49-F238E27FC236}">
                <a16:creationId xmlns:a16="http://schemas.microsoft.com/office/drawing/2014/main" id="{B4670EA1-775B-859C-B94A-ECDDB48528DD}"/>
              </a:ext>
            </a:extLst>
          </p:cNvPr>
          <p:cNvSpPr txBox="1"/>
          <p:nvPr/>
        </p:nvSpPr>
        <p:spPr>
          <a:xfrm>
            <a:off x="11151253" y="4493751"/>
            <a:ext cx="807374" cy="577081"/>
          </a:xfrm>
          <a:prstGeom prst="rect">
            <a:avLst/>
          </a:prstGeom>
          <a:noFill/>
        </p:spPr>
        <p:txBody>
          <a:bodyPr wrap="square" rtlCol="0">
            <a:spAutoFit/>
          </a:bodyPr>
          <a:lstStyle/>
          <a:p>
            <a:r>
              <a:rPr lang="en-US" sz="1050"/>
              <a:t>Re-usable half-face respirator</a:t>
            </a:r>
            <a:endParaRPr lang="en-NZ" sz="1050"/>
          </a:p>
        </p:txBody>
      </p:sp>
      <p:sp>
        <p:nvSpPr>
          <p:cNvPr id="12" name="TextBox 11">
            <a:extLst>
              <a:ext uri="{FF2B5EF4-FFF2-40B4-BE49-F238E27FC236}">
                <a16:creationId xmlns:a16="http://schemas.microsoft.com/office/drawing/2014/main" id="{019A41CD-F1C9-E1BB-4762-93C1D61A5510}"/>
              </a:ext>
            </a:extLst>
          </p:cNvPr>
          <p:cNvSpPr txBox="1"/>
          <p:nvPr/>
        </p:nvSpPr>
        <p:spPr>
          <a:xfrm>
            <a:off x="348782" y="4195296"/>
            <a:ext cx="9623212" cy="646331"/>
          </a:xfrm>
          <a:prstGeom prst="rect">
            <a:avLst/>
          </a:prstGeom>
          <a:noFill/>
        </p:spPr>
        <p:txBody>
          <a:bodyPr wrap="square">
            <a:spAutoFit/>
          </a:bodyPr>
          <a:lstStyle/>
          <a:p>
            <a:pPr algn="ctr" fontAlgn="base"/>
            <a:r>
              <a:rPr lang="en-US" b="1" i="0">
                <a:solidFill>
                  <a:srgbClr val="FF0000"/>
                </a:solidFill>
                <a:effectLst/>
                <a:latin typeface="Gotham SSm A"/>
              </a:rPr>
              <a:t>PPE is the least effective control measure. It should not be the first or only control measure you consider.</a:t>
            </a:r>
          </a:p>
        </p:txBody>
      </p:sp>
      <p:sp>
        <p:nvSpPr>
          <p:cNvPr id="3" name="TextBox 2">
            <a:extLst>
              <a:ext uri="{FF2B5EF4-FFF2-40B4-BE49-F238E27FC236}">
                <a16:creationId xmlns:a16="http://schemas.microsoft.com/office/drawing/2014/main" id="{4B681B3C-503C-0D74-630A-125DD4A5A4D1}"/>
              </a:ext>
            </a:extLst>
          </p:cNvPr>
          <p:cNvSpPr txBox="1"/>
          <p:nvPr/>
        </p:nvSpPr>
        <p:spPr>
          <a:xfrm>
            <a:off x="626934" y="5374402"/>
            <a:ext cx="8181164" cy="281231"/>
          </a:xfrm>
          <a:prstGeom prst="rect">
            <a:avLst/>
          </a:prstGeom>
          <a:noFill/>
        </p:spPr>
        <p:txBody>
          <a:bodyPr wrap="square">
            <a:spAutoFit/>
          </a:bodyPr>
          <a:lstStyle/>
          <a:p>
            <a:pPr>
              <a:lnSpc>
                <a:spcPct val="107000"/>
              </a:lnSpc>
              <a:spcAft>
                <a:spcPts val="800"/>
              </a:spcAft>
            </a:pPr>
            <a:r>
              <a:rPr lang="en-NZ" sz="1200" b="1">
                <a:solidFill>
                  <a:srgbClr val="0A5075"/>
                </a:solidFill>
                <a:effectLst/>
                <a:latin typeface="Karbon Bold"/>
                <a:ea typeface="Calibri" panose="020F0502020204030204" pitchFamily="34" charset="0"/>
                <a:cs typeface="Times New Roman" panose="02020603050405020304" pitchFamily="18" charset="0"/>
              </a:rPr>
              <a:t>For more information check out the </a:t>
            </a:r>
            <a:r>
              <a:rPr lang="en-US" sz="1200" b="1">
                <a:solidFill>
                  <a:srgbClr val="0A5075"/>
                </a:solidFill>
                <a:latin typeface="Karbon Bold"/>
                <a:cs typeface="Times New Roman" panose="02020603050405020304" pitchFamily="18" charset="0"/>
                <a:hlinkClick r:id="rId5"/>
              </a:rPr>
              <a:t>Water Ways – Dust Exposure guide here</a:t>
            </a:r>
            <a:r>
              <a:rPr lang="en-NZ" sz="1200" b="1">
                <a:solidFill>
                  <a:srgbClr val="0A5075"/>
                </a:solidFill>
                <a:latin typeface="Karbon Bold"/>
                <a:cs typeface="Times New Roman" panose="02020603050405020304" pitchFamily="18" charset="0"/>
              </a:rPr>
              <a:t> or </a:t>
            </a:r>
            <a:r>
              <a:rPr lang="en-NZ" sz="1200" b="1" err="1">
                <a:solidFill>
                  <a:srgbClr val="0A5075"/>
                </a:solidFill>
                <a:latin typeface="Karbon Bold"/>
                <a:cs typeface="Times New Roman" panose="02020603050405020304" pitchFamily="18" charset="0"/>
                <a:hlinkClick r:id="rId6"/>
              </a:rPr>
              <a:t>WorkSafes</a:t>
            </a:r>
            <a:r>
              <a:rPr lang="en-NZ" sz="1200" b="1">
                <a:solidFill>
                  <a:srgbClr val="0A5075"/>
                </a:solidFill>
                <a:latin typeface="Karbon Bold"/>
                <a:cs typeface="Times New Roman" panose="02020603050405020304" pitchFamily="18" charset="0"/>
                <a:hlinkClick r:id="rId6"/>
              </a:rPr>
              <a:t> website here </a:t>
            </a:r>
            <a:endParaRPr lang="en-NZ" sz="1200" b="1">
              <a:solidFill>
                <a:srgbClr val="0A5075"/>
              </a:solidFill>
              <a:latin typeface="Karbon Bold"/>
              <a:cs typeface="Times New Roman" panose="02020603050405020304" pitchFamily="18" charset="0"/>
            </a:endParaRPr>
          </a:p>
        </p:txBody>
      </p:sp>
    </p:spTree>
    <p:extLst>
      <p:ext uri="{BB962C8B-B14F-4D97-AF65-F5344CB8AC3E}">
        <p14:creationId xmlns:p14="http://schemas.microsoft.com/office/powerpoint/2010/main" val="202660862"/>
      </p:ext>
    </p:extLst>
  </p:cSld>
  <p:clrMapOvr>
    <a:masterClrMapping/>
  </p:clrMapOvr>
</p:sld>
</file>

<file path=ppt/theme/theme1.xml><?xml version="1.0" encoding="utf-8"?>
<a:theme xmlns:a="http://schemas.openxmlformats.org/drawingml/2006/main" name="Wellington Water 3">
  <a:themeElements>
    <a:clrScheme name="Custom 1">
      <a:dk1>
        <a:srgbClr val="0A5075"/>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antec Moments">
  <a:themeElements>
    <a:clrScheme name="Stantec 1">
      <a:dk1>
        <a:srgbClr val="222222"/>
      </a:dk1>
      <a:lt1>
        <a:sysClr val="window" lastClr="FFFFFF"/>
      </a:lt1>
      <a:dk2>
        <a:srgbClr val="ED7000"/>
      </a:dk2>
      <a:lt2>
        <a:srgbClr val="333333"/>
      </a:lt2>
      <a:accent1>
        <a:srgbClr val="636363"/>
      </a:accent1>
      <a:accent2>
        <a:srgbClr val="A1A1A1"/>
      </a:accent2>
      <a:accent3>
        <a:srgbClr val="D1D1D1"/>
      </a:accent3>
      <a:accent4>
        <a:srgbClr val="007DA3"/>
      </a:accent4>
      <a:accent5>
        <a:srgbClr val="E9C500"/>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PowerPoint" ma:contentTypeID="0x010100106ADA00D68A0B4D90B277FD62A9A40100E8E7E2323E4A9743B6BF000E4275960E" ma:contentTypeVersion="38" ma:contentTypeDescription="Create a new document." ma:contentTypeScope="" ma:versionID="e83e2788a6ea8f65328b129d3b0421d5">
  <xsd:schema xmlns:xsd="http://www.w3.org/2001/XMLSchema" xmlns:xs="http://www.w3.org/2001/XMLSchema" xmlns:p="http://schemas.microsoft.com/office/2006/metadata/properties" xmlns:ns2="4f9c820c-e7e2-444d-97ee-45f2b3485c1d" xmlns:ns3="15ffb055-6eb4-45a1-bc20-bf2ac0d420da" xmlns:ns4="725c79e5-42ce-4aa0-ac78-b6418001f0d2" xmlns:ns5="c91a514c-9034-4fa3-897a-8352025b26ed" xmlns:ns6="cab9f0c5-8a3f-4271-9bc9-990b74768ed0" xmlns:ns7="ddde2884-b7dc-42a3-8ad8-e8b8b55baca5" targetNamespace="http://schemas.microsoft.com/office/2006/metadata/properties" ma:root="true" ma:fieldsID="9f9fec0a1c2c3330073d7637a592f6b2" ns2:_="" ns3:_="" ns4:_="" ns5:_="" ns6:_="" ns7:_="">
    <xsd:import namespace="4f9c820c-e7e2-444d-97ee-45f2b3485c1d"/>
    <xsd:import namespace="15ffb055-6eb4-45a1-bc20-bf2ac0d420da"/>
    <xsd:import namespace="725c79e5-42ce-4aa0-ac78-b6418001f0d2"/>
    <xsd:import namespace="c91a514c-9034-4fa3-897a-8352025b26ed"/>
    <xsd:import namespace="cab9f0c5-8a3f-4271-9bc9-990b74768ed0"/>
    <xsd:import namespace="ddde2884-b7dc-42a3-8ad8-e8b8b55baca5"/>
    <xsd:element name="properties">
      <xsd:complexType>
        <xsd:sequence>
          <xsd:element name="documentManagement">
            <xsd:complexType>
              <xsd:all>
                <xsd:element ref="ns2:DocumentType" minOccurs="0"/>
                <xsd:element ref="ns3:KeyWords" minOccurs="0"/>
                <xsd:element ref="ns2:Narrative" minOccurs="0"/>
                <xsd:element ref="ns3:SecurityClassification" minOccurs="0"/>
                <xsd:element ref="ns2:Subactivity" minOccurs="0"/>
                <xsd:element ref="ns2:Case" minOccurs="0"/>
                <xsd:element ref="ns2:RelatedPeople" minOccurs="0"/>
                <xsd:element ref="ns2:CategoryName" minOccurs="0"/>
                <xsd:element ref="ns2:CategoryValue" minOccurs="0"/>
                <xsd:element ref="ns2:BusinessValue" minOccurs="0"/>
                <xsd:element ref="ns2:FunctionGroup" minOccurs="0"/>
                <xsd:element ref="ns2:Function" minOccurs="0"/>
                <xsd:element ref="ns2:PRAType" minOccurs="0"/>
                <xsd:element ref="ns2:PRADate1" minOccurs="0"/>
                <xsd:element ref="ns2:PRADate2" minOccurs="0"/>
                <xsd:element ref="ns2:PRADate3" minOccurs="0"/>
                <xsd:element ref="ns2:PRADateDisposal" minOccurs="0"/>
                <xsd:element ref="ns2:PRADateTrigger" minOccurs="0"/>
                <xsd:element ref="ns2:PRAText1" minOccurs="0"/>
                <xsd:element ref="ns2:PRAText2" minOccurs="0"/>
                <xsd:element ref="ns2:PRAText3" minOccurs="0"/>
                <xsd:element ref="ns2:PRAText4" minOccurs="0"/>
                <xsd:element ref="ns2:PRAText5" minOccurs="0"/>
                <xsd:element ref="ns2:AggregationStatus" minOccurs="0"/>
                <xsd:element ref="ns2:Project" minOccurs="0"/>
                <xsd:element ref="ns2:Activity" minOccurs="0"/>
                <xsd:element ref="ns4:AggregationNarrative" minOccurs="0"/>
                <xsd:element ref="ns5:Channel" minOccurs="0"/>
                <xsd:element ref="ns5:Team" minOccurs="0"/>
                <xsd:element ref="ns5:Level2" minOccurs="0"/>
                <xsd:element ref="ns5:Level3" minOccurs="0"/>
                <xsd:element ref="ns5:Year" minOccurs="0"/>
                <xsd:element ref="ns3:HarmonieUIHidden" minOccurs="0"/>
                <xsd:element ref="ns6:TaxCatchAll" minOccurs="0"/>
                <xsd:element ref="ns7: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9c820c-e7e2-444d-97ee-45f2b3485c1d" elementFormDefault="qualified">
    <xsd:import namespace="http://schemas.microsoft.com/office/2006/documentManagement/types"/>
    <xsd:import namespace="http://schemas.microsoft.com/office/infopath/2007/PartnerControls"/>
    <xsd:element name="DocumentType" ma:index="8" nillable="true" ma:displayName="Document Type" ma:format="Dropdown" ma:hidden="true" ma:internalName="DocumentType" ma:readOnly="false">
      <xsd:simpleType>
        <xsd:union memberTypes="dms:Text">
          <xsd:simpleType>
            <xsd:restriction base="dms:Choice">
              <xsd:enumeration value="APPLICATION, certificate, consent related"/>
              <xsd:enumeration value="CONTRACT, Variation, Agreement"/>
              <xsd:enumeration value="CORRESPONDENCE"/>
              <xsd:enumeration value="DRAWING, Plan, Map"/>
              <xsd:enumeration value="EMPLOYMENT related"/>
              <xsd:enumeration value="FINANCIAL related"/>
              <xsd:enumeration value="KNOWLEDGE article"/>
              <xsd:enumeration value="MEETING related"/>
              <xsd:enumeration value="MEMO, Filenote, Email"/>
              <xsd:enumeration value="MODEL, Calculation, Working"/>
              <xsd:enumeration value="PHOTO, Image or Multi-media"/>
              <xsd:enumeration value="PRESENTATION"/>
              <xsd:enumeration value="PUBLICATION material"/>
              <xsd:enumeration value="PURCHASING related"/>
              <xsd:enumeration value="REPORT, or planning related"/>
              <xsd:enumeration value="RULES, Policy, Bylaw, procedure"/>
              <xsd:enumeration value="SERVICE REQUEST related"/>
              <xsd:enumeration value="SPECIFICATION or standard"/>
              <xsd:enumeration value="SUPPLIER PRODUCT Info"/>
              <xsd:enumeration value="TEMPLATE, Checklist or Form"/>
            </xsd:restriction>
          </xsd:simpleType>
        </xsd:union>
      </xsd:simpleType>
    </xsd:element>
    <xsd:element name="Narrative" ma:index="10" nillable="true" ma:displayName="Narrative" ma:hidden="true" ma:internalName="Narrative" ma:readOnly="false">
      <xsd:simpleType>
        <xsd:restriction base="dms:Note"/>
      </xsd:simpleType>
    </xsd:element>
    <xsd:element name="Subactivity" ma:index="12" nillable="true" ma:displayName="Subactivity" ma:default="" ma:hidden="true" ma:internalName="Subactivity" ma:readOnly="false">
      <xsd:simpleType>
        <xsd:restriction base="dms:Text">
          <xsd:maxLength value="255"/>
        </xsd:restriction>
      </xsd:simpleType>
    </xsd:element>
    <xsd:element name="Case" ma:index="13" nillable="true" ma:displayName="Case" ma:default="NA" ma:hidden="true" ma:internalName="Case" ma:readOnly="false">
      <xsd:simpleType>
        <xsd:restriction base="dms:Text">
          <xsd:maxLength value="255"/>
        </xsd:restriction>
      </xsd:simpleType>
    </xsd:element>
    <xsd:element name="RelatedPeople" ma:index="14" nillable="true" ma:displayName="Related People" ma:hidden="true" ma:list="UserInfo" ma:SharePointGroup="0" ma:internalName="RelatedPeopl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ategoryName" ma:index="15" nillable="true" ma:displayName="Category 1" ma:default="NA" ma:hidden="true" ma:internalName="CategoryName" ma:readOnly="false">
      <xsd:simpleType>
        <xsd:restriction base="dms:Text">
          <xsd:maxLength value="255"/>
        </xsd:restriction>
      </xsd:simpleType>
    </xsd:element>
    <xsd:element name="CategoryValue" ma:index="16" nillable="true" ma:displayName="Category 2" ma:default="NA" ma:hidden="true" ma:internalName="CategoryValue" ma:readOnly="false">
      <xsd:simpleType>
        <xsd:restriction base="dms:Text">
          <xsd:maxLength value="255"/>
        </xsd:restriction>
      </xsd:simpleType>
    </xsd:element>
    <xsd:element name="BusinessValue" ma:index="17" nillable="true" ma:displayName="Business Value" ma:hidden="true" ma:internalName="BusinessValue" ma:readOnly="false">
      <xsd:simpleType>
        <xsd:restriction base="dms:Text">
          <xsd:maxLength value="255"/>
        </xsd:restriction>
      </xsd:simpleType>
    </xsd:element>
    <xsd:element name="FunctionGroup" ma:index="18" nillable="true" ma:displayName="Function Group" ma:default="NA" ma:hidden="true" ma:internalName="FunctionGroup" ma:readOnly="false">
      <xsd:simpleType>
        <xsd:restriction base="dms:Text">
          <xsd:maxLength value="255"/>
        </xsd:restriction>
      </xsd:simpleType>
    </xsd:element>
    <xsd:element name="Function" ma:index="19" nillable="true" ma:displayName="Function" ma:default="How we Work" ma:hidden="true" ma:internalName="Function" ma:readOnly="false">
      <xsd:simpleType>
        <xsd:restriction base="dms:Text">
          <xsd:maxLength value="255"/>
        </xsd:restriction>
      </xsd:simpleType>
    </xsd:element>
    <xsd:element name="PRAType" ma:index="20" nillable="true" ma:displayName="PRA Type" ma:default="Doc" ma:hidden="true" ma:indexed="true" ma:internalName="PRAType" ma:readOnly="false">
      <xsd:simpleType>
        <xsd:restriction base="dms:Text">
          <xsd:maxLength value="255"/>
        </xsd:restriction>
      </xsd:simpleType>
    </xsd:element>
    <xsd:element name="PRADate1" ma:index="21" nillable="true" ma:displayName="PRA Date 1" ma:format="DateOnly" ma:hidden="true" ma:internalName="PRADate1" ma:readOnly="false">
      <xsd:simpleType>
        <xsd:restriction base="dms:DateTime"/>
      </xsd:simpleType>
    </xsd:element>
    <xsd:element name="PRADate2" ma:index="22" nillable="true" ma:displayName="PRA Date 2" ma:format="DateOnly" ma:hidden="true" ma:internalName="PRADate2" ma:readOnly="false">
      <xsd:simpleType>
        <xsd:restriction base="dms:DateTime"/>
      </xsd:simpleType>
    </xsd:element>
    <xsd:element name="PRADate3" ma:index="23" nillable="true" ma:displayName="PRA Date 3" ma:format="DateOnly" ma:hidden="true" ma:internalName="PRADate3" ma:readOnly="false">
      <xsd:simpleType>
        <xsd:restriction base="dms:DateTime"/>
      </xsd:simpleType>
    </xsd:element>
    <xsd:element name="PRADateDisposal" ma:index="24" nillable="true" ma:displayName="PRA Date Disposal" ma:format="DateOnly" ma:hidden="true" ma:internalName="PRADateDisposal" ma:readOnly="false">
      <xsd:simpleType>
        <xsd:restriction base="dms:DateTime"/>
      </xsd:simpleType>
    </xsd:element>
    <xsd:element name="PRADateTrigger" ma:index="25" nillable="true" ma:displayName="PRA Date Trigger" ma:format="DateOnly" ma:hidden="true" ma:internalName="PRADateTrigger" ma:readOnly="false">
      <xsd:simpleType>
        <xsd:restriction base="dms:DateTime"/>
      </xsd:simpleType>
    </xsd:element>
    <xsd:element name="PRAText1" ma:index="26" nillable="true" ma:displayName="PRA Text 1" ma:hidden="true" ma:internalName="PRAText1" ma:readOnly="false">
      <xsd:simpleType>
        <xsd:restriction base="dms:Text">
          <xsd:maxLength value="255"/>
        </xsd:restriction>
      </xsd:simpleType>
    </xsd:element>
    <xsd:element name="PRAText2" ma:index="27" nillable="true" ma:displayName="PRA Text 2" ma:hidden="true" ma:internalName="PRAText2" ma:readOnly="false">
      <xsd:simpleType>
        <xsd:restriction base="dms:Text">
          <xsd:maxLength value="255"/>
        </xsd:restriction>
      </xsd:simpleType>
    </xsd:element>
    <xsd:element name="PRAText3" ma:index="28" nillable="true" ma:displayName="PRA Text 3" ma:hidden="true" ma:internalName="PRAText3" ma:readOnly="false">
      <xsd:simpleType>
        <xsd:restriction base="dms:Text">
          <xsd:maxLength value="255"/>
        </xsd:restriction>
      </xsd:simpleType>
    </xsd:element>
    <xsd:element name="PRAText4" ma:index="29" nillable="true" ma:displayName="PRA Text 4" ma:hidden="true" ma:internalName="PRAText4" ma:readOnly="false">
      <xsd:simpleType>
        <xsd:restriction base="dms:Text">
          <xsd:maxLength value="255"/>
        </xsd:restriction>
      </xsd:simpleType>
    </xsd:element>
    <xsd:element name="PRAText5" ma:index="30" nillable="true" ma:displayName="PRA Text 5" ma:hidden="true" ma:internalName="PRAText5" ma:readOnly="false">
      <xsd:simpleType>
        <xsd:restriction base="dms:Text">
          <xsd:maxLength value="255"/>
        </xsd:restriction>
      </xsd:simpleType>
    </xsd:element>
    <xsd:element name="AggregationStatus" ma:index="31" nillable="true" ma:displayName="Aggregation Status" ma:default="Normal" ma:format="Dropdown" ma:hidden="true" ma:internalName="AggregationStatus" ma:readOnly="false">
      <xsd:simpleType>
        <xsd:restriction base="dms:Choice">
          <xsd:enumeration value="Delete Soon"/>
          <xsd:enumeration value="Transfer Soon"/>
          <xsd:enumeration value="Appraise Soon"/>
          <xsd:enumeration value="Delete"/>
          <xsd:enumeration value="Transfer"/>
          <xsd:enumeration value="Appraise"/>
          <xsd:enumeration value="Hold"/>
          <xsd:enumeration value="Normal"/>
        </xsd:restriction>
      </xsd:simpleType>
    </xsd:element>
    <xsd:element name="Project" ma:index="32" nillable="true" ma:displayName="Project" ma:default="NA" ma:hidden="true" ma:internalName="Project" ma:readOnly="false">
      <xsd:simpleType>
        <xsd:restriction base="dms:Text">
          <xsd:maxLength value="255"/>
        </xsd:restriction>
      </xsd:simpleType>
    </xsd:element>
    <xsd:element name="Activity" ma:index="33" nillable="true" ma:displayName="Activity" ma:default="Health and Safety" ma:hidden="true" ma:internalName="Activity"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ffb055-6eb4-45a1-bc20-bf2ac0d420da" elementFormDefault="qualified">
    <xsd:import namespace="http://schemas.microsoft.com/office/2006/documentManagement/types"/>
    <xsd:import namespace="http://schemas.microsoft.com/office/infopath/2007/PartnerControls"/>
    <xsd:element name="KeyWords" ma:index="9" nillable="true" ma:displayName="Key Words" ma:hidden="true" ma:internalName="KeyWords" ma:readOnly="false">
      <xsd:simpleType>
        <xsd:restriction base="dms:Note"/>
      </xsd:simpleType>
    </xsd:element>
    <xsd:element name="SecurityClassification" ma:index="11" nillable="true" ma:displayName="Security Classification" ma:format="Dropdown" ma:hidden="true" ma:internalName="SecurityClassification" ma:readOnly="false">
      <xsd:simpleType>
        <xsd:restriction base="dms:Choice">
          <xsd:enumeration value="Confidential"/>
          <xsd:enumeration value="Restricted"/>
          <xsd:enumeration value="Unrestricted"/>
        </xsd:restriction>
      </xsd:simpleType>
    </xsd:element>
    <xsd:element name="HarmonieUIHidden" ma:index="40" nillable="true" ma:displayName="HarmonieUIHidden" ma:hidden="true" ma:internalName="HarmonieUIHidd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5c79e5-42ce-4aa0-ac78-b6418001f0d2" elementFormDefault="qualified">
    <xsd:import namespace="http://schemas.microsoft.com/office/2006/documentManagement/types"/>
    <xsd:import namespace="http://schemas.microsoft.com/office/infopath/2007/PartnerControls"/>
    <xsd:element name="AggregationNarrative" ma:index="34" nillable="true" ma:displayName="Aggregation Narrative" ma:hidden="true" ma:internalName="AggregationNarrativ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a514c-9034-4fa3-897a-8352025b26ed" elementFormDefault="qualified">
    <xsd:import namespace="http://schemas.microsoft.com/office/2006/documentManagement/types"/>
    <xsd:import namespace="http://schemas.microsoft.com/office/infopath/2007/PartnerControls"/>
    <xsd:element name="Channel" ma:index="35" nillable="true" ma:displayName="Channel" ma:default="NA" ma:hidden="true" ma:internalName="Channel" ma:readOnly="false">
      <xsd:simpleType>
        <xsd:restriction base="dms:Text">
          <xsd:maxLength value="255"/>
        </xsd:restriction>
      </xsd:simpleType>
    </xsd:element>
    <xsd:element name="Team" ma:index="36" nillable="true" ma:displayName="Team" ma:default="Health and Safety Team" ma:hidden="true" ma:internalName="Team" ma:readOnly="false">
      <xsd:simpleType>
        <xsd:restriction base="dms:Text">
          <xsd:maxLength value="255"/>
        </xsd:restriction>
      </xsd:simpleType>
    </xsd:element>
    <xsd:element name="Level2" ma:index="37" nillable="true" ma:displayName="Level2" ma:default="NA" ma:hidden="true" ma:internalName="Level2" ma:readOnly="false">
      <xsd:simpleType>
        <xsd:restriction base="dms:Text">
          <xsd:maxLength value="255"/>
        </xsd:restriction>
      </xsd:simpleType>
    </xsd:element>
    <xsd:element name="Level3" ma:index="38" nillable="true" ma:displayName="Level3" ma:hidden="true" ma:internalName="Level3" ma:readOnly="false">
      <xsd:simpleType>
        <xsd:restriction base="dms:Text">
          <xsd:maxLength value="255"/>
        </xsd:restriction>
      </xsd:simpleType>
    </xsd:element>
    <xsd:element name="Year" ma:index="39" nillable="true" ma:displayName="Year" ma:default="NA" ma:hidden="true" ma:internalName="Yea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b9f0c5-8a3f-4271-9bc9-990b74768ed0" elementFormDefault="qualified">
    <xsd:import namespace="http://schemas.microsoft.com/office/2006/documentManagement/types"/>
    <xsd:import namespace="http://schemas.microsoft.com/office/infopath/2007/PartnerControls"/>
    <xsd:element name="TaxCatchAll" ma:index="41" nillable="true" ma:displayName="Taxonomy Catch All Column" ma:hidden="true" ma:list="{0c23be9c-6560-424b-a471-297b6f8b331d}" ma:internalName="TaxCatchAll" ma:showField="CatchAllData" ma:web="cab9f0c5-8a3f-4271-9bc9-990b74768ed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de2884-b7dc-42a3-8ad8-e8b8b55baca5" elementFormDefault="qualified">
    <xsd:import namespace="http://schemas.microsoft.com/office/2006/documentManagement/types"/>
    <xsd:import namespace="http://schemas.microsoft.com/office/infopath/2007/PartnerControls"/>
    <xsd:element name="lcf76f155ced4ddcb4097134ff3c332f" ma:index="42"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ubactivity xmlns="4f9c820c-e7e2-444d-97ee-45f2b3485c1d" xsi:nil="true"/>
    <BusinessValue xmlns="4f9c820c-e7e2-444d-97ee-45f2b3485c1d" xsi:nil="true"/>
    <PRADateDisposal xmlns="4f9c820c-e7e2-444d-97ee-45f2b3485c1d" xsi:nil="true"/>
    <KeyWords xmlns="15ffb055-6eb4-45a1-bc20-bf2ac0d420da" xsi:nil="true"/>
    <SecurityClassification xmlns="15ffb055-6eb4-45a1-bc20-bf2ac0d420da" xsi:nil="true"/>
    <PRADate3 xmlns="4f9c820c-e7e2-444d-97ee-45f2b3485c1d" xsi:nil="true"/>
    <PRAText5 xmlns="4f9c820c-e7e2-444d-97ee-45f2b3485c1d" xsi:nil="true"/>
    <Level2 xmlns="c91a514c-9034-4fa3-897a-8352025b26ed">NA</Level2>
    <Activity xmlns="4f9c820c-e7e2-444d-97ee-45f2b3485c1d">Health and Safety</Activity>
    <AggregationStatus xmlns="4f9c820c-e7e2-444d-97ee-45f2b3485c1d">Normal</AggregationStatus>
    <CategoryValue xmlns="4f9c820c-e7e2-444d-97ee-45f2b3485c1d">NA</CategoryValue>
    <PRADate2 xmlns="4f9c820c-e7e2-444d-97ee-45f2b3485c1d" xsi:nil="true"/>
    <Case xmlns="4f9c820c-e7e2-444d-97ee-45f2b3485c1d">NA</Case>
    <PRAText1 xmlns="4f9c820c-e7e2-444d-97ee-45f2b3485c1d" xsi:nil="true"/>
    <PRAText4 xmlns="4f9c820c-e7e2-444d-97ee-45f2b3485c1d" xsi:nil="true"/>
    <Level3 xmlns="c91a514c-9034-4fa3-897a-8352025b26ed" xsi:nil="true"/>
    <Team xmlns="c91a514c-9034-4fa3-897a-8352025b26ed">Health and Safety Team</Team>
    <Project xmlns="4f9c820c-e7e2-444d-97ee-45f2b3485c1d">NA</Project>
    <FunctionGroup xmlns="4f9c820c-e7e2-444d-97ee-45f2b3485c1d">NA</FunctionGroup>
    <Function xmlns="4f9c820c-e7e2-444d-97ee-45f2b3485c1d">How we Work</Function>
    <TaxCatchAll xmlns="cab9f0c5-8a3f-4271-9bc9-990b74768ed0" xsi:nil="true"/>
    <RelatedPeople xmlns="4f9c820c-e7e2-444d-97ee-45f2b3485c1d">
      <UserInfo>
        <DisplayName/>
        <AccountId xsi:nil="true"/>
        <AccountType/>
      </UserInfo>
    </RelatedPeople>
    <AggregationNarrative xmlns="725c79e5-42ce-4aa0-ac78-b6418001f0d2" xsi:nil="true"/>
    <Channel xmlns="c91a514c-9034-4fa3-897a-8352025b26ed">General</Channel>
    <PRAType xmlns="4f9c820c-e7e2-444d-97ee-45f2b3485c1d">Doc</PRAType>
    <PRADate1 xmlns="4f9c820c-e7e2-444d-97ee-45f2b3485c1d" xsi:nil="true"/>
    <DocumentType xmlns="4f9c820c-e7e2-444d-97ee-45f2b3485c1d" xsi:nil="true"/>
    <PRAText3 xmlns="4f9c820c-e7e2-444d-97ee-45f2b3485c1d" xsi:nil="true"/>
    <lcf76f155ced4ddcb4097134ff3c332f xmlns="ddde2884-b7dc-42a3-8ad8-e8b8b55baca5" xsi:nil="true"/>
    <Year xmlns="c91a514c-9034-4fa3-897a-8352025b26ed">NA</Year>
    <Narrative xmlns="4f9c820c-e7e2-444d-97ee-45f2b3485c1d" xsi:nil="true"/>
    <CategoryName xmlns="4f9c820c-e7e2-444d-97ee-45f2b3485c1d">Health and Safety Monthly Update</CategoryName>
    <PRADateTrigger xmlns="4f9c820c-e7e2-444d-97ee-45f2b3485c1d" xsi:nil="true"/>
    <PRAText2 xmlns="4f9c820c-e7e2-444d-97ee-45f2b3485c1d" xsi:nil="true"/>
    <HarmonieUIHidden xmlns="15ffb055-6eb4-45a1-bc20-bf2ac0d420da" xsi:nil="true"/>
  </documentManagement>
</p:properties>
</file>

<file path=customXml/itemProps1.xml><?xml version="1.0" encoding="utf-8"?>
<ds:datastoreItem xmlns:ds="http://schemas.openxmlformats.org/officeDocument/2006/customXml" ds:itemID="{57989706-372E-4F71-B2D7-923C72DEA403}">
  <ds:schemaRefs>
    <ds:schemaRef ds:uri="http://schemas.microsoft.com/office/2006/metadata/longProperties"/>
  </ds:schemaRefs>
</ds:datastoreItem>
</file>

<file path=customXml/itemProps2.xml><?xml version="1.0" encoding="utf-8"?>
<ds:datastoreItem xmlns:ds="http://schemas.openxmlformats.org/officeDocument/2006/customXml" ds:itemID="{B2D7FCAC-0DC5-4605-85EE-B0A00FFA6CF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95FB89A-2A72-4A79-9DA1-4437EBD28F2E}">
  <ds:schemaRefs>
    <ds:schemaRef ds:uri="http://schemas.microsoft.com/sharepoint/v3/contenttype/forms"/>
  </ds:schemaRefs>
</ds:datastoreItem>
</file>

<file path=customXml/itemProps4.xml><?xml version="1.0" encoding="utf-8"?>
<ds:datastoreItem xmlns:ds="http://schemas.openxmlformats.org/officeDocument/2006/customXml" ds:itemID="{3FE6954B-2355-4A79-9CF5-99D03C7DF229}">
  <ds:schemaRefs>
    <ds:schemaRef ds:uri="15ffb055-6eb4-45a1-bc20-bf2ac0d420da"/>
    <ds:schemaRef ds:uri="4f9c820c-e7e2-444d-97ee-45f2b3485c1d"/>
    <ds:schemaRef ds:uri="725c79e5-42ce-4aa0-ac78-b6418001f0d2"/>
    <ds:schemaRef ds:uri="c91a514c-9034-4fa3-897a-8352025b26ed"/>
    <ds:schemaRef ds:uri="cab9f0c5-8a3f-4271-9bc9-990b74768ed0"/>
    <ds:schemaRef ds:uri="ddde2884-b7dc-42a3-8ad8-e8b8b55bac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1021</Words>
  <Application>Microsoft Office PowerPoint</Application>
  <PresentationFormat>Widescreen</PresentationFormat>
  <Paragraphs>83</Paragraphs>
  <Slides>13</Slides>
  <Notes>1</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Century Gothic</vt:lpstr>
      <vt:lpstr>Gotham SSm A</vt:lpstr>
      <vt:lpstr>Karbon Bold</vt:lpstr>
      <vt:lpstr>Wellington Water 3</vt:lpstr>
      <vt:lpstr>Stantec Moments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Design with Nic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 Porteous</dc:creator>
  <cp:lastModifiedBy>Sophie Jones</cp:lastModifiedBy>
  <cp:revision>1</cp:revision>
  <cp:lastPrinted>2019-08-14T22:34:57Z</cp:lastPrinted>
  <dcterms:created xsi:type="dcterms:W3CDTF">2015-03-22T22:23:18Z</dcterms:created>
  <dcterms:modified xsi:type="dcterms:W3CDTF">2023-12-07T19:52:29Z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ID">
    <vt:lpwstr>346326</vt:lpwstr>
  </property>
  <property fmtid="{D5CDD505-2E9C-101B-9397-08002B2CF9AE}" pid="3" name="_dlc_DocId">
    <vt:lpwstr>ACT82-486127453-52</vt:lpwstr>
  </property>
  <property fmtid="{D5CDD505-2E9C-101B-9397-08002B2CF9AE}" pid="4" name="_dlc_DocIdItemGuid">
    <vt:lpwstr>1f0e613c-7b2f-475c-b638-56ee2ce842d3</vt:lpwstr>
  </property>
  <property fmtid="{D5CDD505-2E9C-101B-9397-08002B2CF9AE}" pid="5" name="_dlc_DocIdUrl">
    <vt:lpwstr>https://woogle.wellingtonwater.co.nz/site/pbac/_layouts/15/DocIdRedir.aspx?ID=ACT82-486127453-52, ACT82-486127453-52</vt:lpwstr>
  </property>
  <property fmtid="{D5CDD505-2E9C-101B-9397-08002B2CF9AE}" pid="6" name="_ModerationStatus">
    <vt:lpwstr>0</vt:lpwstr>
  </property>
  <property fmtid="{D5CDD505-2E9C-101B-9397-08002B2CF9AE}" pid="7" name="ContentTypeId">
    <vt:lpwstr>0x010100106ADA00D68A0B4D90B277FD62A9A40100E8E7E2323E4A9743B6BF000E4275960E</vt:lpwstr>
  </property>
  <property fmtid="{D5CDD505-2E9C-101B-9397-08002B2CF9AE}" pid="8" name="MediaServiceImageTags">
    <vt:lpwstr/>
  </property>
  <property fmtid="{D5CDD505-2E9C-101B-9397-08002B2CF9AE}" pid="9" name="SharedWithUsers">
    <vt:lpwstr>16;#Robert Mackie;#276;#Rachelle Frickleton;#141;#Rachel Goodfellow;#186;#Alisha Paul;#25;#Chris Anderson;#27;#Luke Taylor;#182;#Jono Lowe;#299;#Joanna Isaac;#78;#Nick Oldham</vt:lpwstr>
  </property>
</Properties>
</file>